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759" r:id="rId2"/>
    <p:sldMasterId id="2147483763" r:id="rId3"/>
  </p:sldMasterIdLst>
  <p:notesMasterIdLst>
    <p:notesMasterId r:id="rId26"/>
  </p:notesMasterIdLst>
  <p:handoutMasterIdLst>
    <p:handoutMasterId r:id="rId27"/>
  </p:handoutMasterIdLst>
  <p:sldIdLst>
    <p:sldId id="675" r:id="rId4"/>
    <p:sldId id="489" r:id="rId5"/>
    <p:sldId id="699" r:id="rId6"/>
    <p:sldId id="704" r:id="rId7"/>
    <p:sldId id="682" r:id="rId8"/>
    <p:sldId id="683" r:id="rId9"/>
    <p:sldId id="703" r:id="rId10"/>
    <p:sldId id="636" r:id="rId11"/>
    <p:sldId id="648" r:id="rId12"/>
    <p:sldId id="668" r:id="rId13"/>
    <p:sldId id="625" r:id="rId14"/>
    <p:sldId id="680" r:id="rId15"/>
    <p:sldId id="686" r:id="rId16"/>
    <p:sldId id="684" r:id="rId17"/>
    <p:sldId id="695" r:id="rId18"/>
    <p:sldId id="700" r:id="rId19"/>
    <p:sldId id="340" r:id="rId20"/>
    <p:sldId id="705" r:id="rId21"/>
    <p:sldId id="691" r:id="rId22"/>
    <p:sldId id="706" r:id="rId23"/>
    <p:sldId id="707" r:id="rId24"/>
    <p:sldId id="500" r:id="rId25"/>
  </p:sldIdLst>
  <p:sldSz cx="12192000" cy="6858000"/>
  <p:notesSz cx="7315200" cy="9601200"/>
  <p:kinsoku lang="ja-JP" invalStChars="、。，．・：；？！゛゜ヽヾゝゞ々ー’”）〕］｝〉》」』】°‰′″℃￠％ぁぃぅぇぉっゃゅょゎァィゥェォッャュョヮヵヶ!%),.:;?]}｡｣､･ｧｨｩｪｫｬｭｮｯｰﾞﾟ" invalEndChars="‘“（〔［｛〈《「『【￥＄$([\{｢￡"/>
  <p:defaultTextStyle>
    <a:defPPr>
      <a:defRPr lang="en-US"/>
    </a:defPPr>
    <a:lvl1pPr algn="l" rtl="0" fontAlgn="base">
      <a:spcBef>
        <a:spcPct val="0"/>
      </a:spcBef>
      <a:spcAft>
        <a:spcPct val="0"/>
      </a:spcAft>
      <a:defRPr sz="40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40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40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40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4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40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40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40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40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4032" userDrawn="1">
          <p15:clr>
            <a:srgbClr val="A4A3A4"/>
          </p15:clr>
        </p15:guide>
        <p15:guide id="2" orient="horz" pos="768" userDrawn="1">
          <p15:clr>
            <a:srgbClr val="A4A3A4"/>
          </p15:clr>
        </p15:guide>
        <p15:guide id="3" pos="384" userDrawn="1">
          <p15:clr>
            <a:srgbClr val="A4A3A4"/>
          </p15:clr>
        </p15:guide>
        <p15:guide id="4" pos="72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180F9B"/>
    <a:srgbClr val="002F57"/>
    <a:srgbClr val="201258"/>
    <a:srgbClr val="FFCC99"/>
    <a:srgbClr val="99CCFF"/>
    <a:srgbClr val="CCECFF"/>
    <a:srgbClr val="641B56"/>
    <a:srgbClr val="0061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6D81C8-6D6E-4D73-B1A7-3973E3B2F476}" v="44" dt="2024-05-21T12:35:07.8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8" autoAdjust="0"/>
    <p:restoredTop sz="70985" autoAdjust="0"/>
  </p:normalViewPr>
  <p:slideViewPr>
    <p:cSldViewPr snapToGrid="0">
      <p:cViewPr>
        <p:scale>
          <a:sx n="40" d="100"/>
          <a:sy n="40" d="100"/>
        </p:scale>
        <p:origin x="1048" y="196"/>
      </p:cViewPr>
      <p:guideLst>
        <p:guide orient="horz" pos="4032"/>
        <p:guide orient="horz" pos="768"/>
        <p:guide pos="384"/>
        <p:guide pos="72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pkins, Camille C" userId="31bf79a9-5f79-4ebb-9cc6-6005bcfa3d28" providerId="ADAL" clId="{406D81C8-6D6E-4D73-B1A7-3973E3B2F476}"/>
    <pc:docChg chg="undo custSel addSld delSld modSld sldOrd delMainMaster">
      <pc:chgData name="Hopkins, Camille C" userId="31bf79a9-5f79-4ebb-9cc6-6005bcfa3d28" providerId="ADAL" clId="{406D81C8-6D6E-4D73-B1A7-3973E3B2F476}" dt="2024-05-21T12:35:07.866" v="2538" actId="1076"/>
      <pc:docMkLst>
        <pc:docMk/>
      </pc:docMkLst>
      <pc:sldChg chg="add del">
        <pc:chgData name="Hopkins, Camille C" userId="31bf79a9-5f79-4ebb-9cc6-6005bcfa3d28" providerId="ADAL" clId="{406D81C8-6D6E-4D73-B1A7-3973E3B2F476}" dt="2024-05-21T12:01:56.863" v="770"/>
        <pc:sldMkLst>
          <pc:docMk/>
          <pc:sldMk cId="2483318647" sldId="338"/>
        </pc:sldMkLst>
      </pc:sldChg>
      <pc:sldChg chg="add del">
        <pc:chgData name="Hopkins, Camille C" userId="31bf79a9-5f79-4ebb-9cc6-6005bcfa3d28" providerId="ADAL" clId="{406D81C8-6D6E-4D73-B1A7-3973E3B2F476}" dt="2024-05-21T12:05:40.755" v="868" actId="2696"/>
        <pc:sldMkLst>
          <pc:docMk/>
          <pc:sldMk cId="3919236322" sldId="338"/>
        </pc:sldMkLst>
      </pc:sldChg>
      <pc:sldChg chg="addSp delSp modSp mod setBg modNotesTx">
        <pc:chgData name="Hopkins, Camille C" userId="31bf79a9-5f79-4ebb-9cc6-6005bcfa3d28" providerId="ADAL" clId="{406D81C8-6D6E-4D73-B1A7-3973E3B2F476}" dt="2024-05-21T12:34:28.592" v="2528" actId="1076"/>
        <pc:sldMkLst>
          <pc:docMk/>
          <pc:sldMk cId="2870103929" sldId="340"/>
        </pc:sldMkLst>
        <pc:spChg chg="mod">
          <ac:chgData name="Hopkins, Camille C" userId="31bf79a9-5f79-4ebb-9cc6-6005bcfa3d28" providerId="ADAL" clId="{406D81C8-6D6E-4D73-B1A7-3973E3B2F476}" dt="2024-05-21T11:50:04.528" v="442" actId="207"/>
          <ac:spMkLst>
            <pc:docMk/>
            <pc:sldMk cId="2870103929" sldId="340"/>
            <ac:spMk id="2" creationId="{EECA6275-DE42-4998-A19D-12279C3773B7}"/>
          </ac:spMkLst>
        </pc:spChg>
        <pc:spChg chg="add mod">
          <ac:chgData name="Hopkins, Camille C" userId="31bf79a9-5f79-4ebb-9cc6-6005bcfa3d28" providerId="ADAL" clId="{406D81C8-6D6E-4D73-B1A7-3973E3B2F476}" dt="2024-05-21T11:49:40.540" v="440"/>
          <ac:spMkLst>
            <pc:docMk/>
            <pc:sldMk cId="2870103929" sldId="340"/>
            <ac:spMk id="3" creationId="{EBAA0EC7-8161-0622-3E79-6B1FE30387F3}"/>
          </ac:spMkLst>
        </pc:spChg>
        <pc:spChg chg="mod">
          <ac:chgData name="Hopkins, Camille C" userId="31bf79a9-5f79-4ebb-9cc6-6005bcfa3d28" providerId="ADAL" clId="{406D81C8-6D6E-4D73-B1A7-3973E3B2F476}" dt="2024-05-21T11:50:43.759" v="449" actId="14100"/>
          <ac:spMkLst>
            <pc:docMk/>
            <pc:sldMk cId="2870103929" sldId="340"/>
            <ac:spMk id="7" creationId="{40DC4C3F-4B6B-4D7B-95D0-E96031BD69D1}"/>
          </ac:spMkLst>
        </pc:spChg>
        <pc:spChg chg="del">
          <ac:chgData name="Hopkins, Camille C" userId="31bf79a9-5f79-4ebb-9cc6-6005bcfa3d28" providerId="ADAL" clId="{406D81C8-6D6E-4D73-B1A7-3973E3B2F476}" dt="2024-05-21T11:49:34.555" v="439" actId="478"/>
          <ac:spMkLst>
            <pc:docMk/>
            <pc:sldMk cId="2870103929" sldId="340"/>
            <ac:spMk id="9" creationId="{728A4759-107C-4355-ABD3-2D6F9657AE5D}"/>
          </ac:spMkLst>
        </pc:spChg>
        <pc:picChg chg="add mod">
          <ac:chgData name="Hopkins, Camille C" userId="31bf79a9-5f79-4ebb-9cc6-6005bcfa3d28" providerId="ADAL" clId="{406D81C8-6D6E-4D73-B1A7-3973E3B2F476}" dt="2024-05-21T12:34:28.592" v="2528" actId="1076"/>
          <ac:picMkLst>
            <pc:docMk/>
            <pc:sldMk cId="2870103929" sldId="340"/>
            <ac:picMk id="4" creationId="{3771DA3A-73FA-B263-CABC-F4D42BEB9F41}"/>
          </ac:picMkLst>
        </pc:picChg>
        <pc:picChg chg="mod">
          <ac:chgData name="Hopkins, Camille C" userId="31bf79a9-5f79-4ebb-9cc6-6005bcfa3d28" providerId="ADAL" clId="{406D81C8-6D6E-4D73-B1A7-3973E3B2F476}" dt="2024-05-21T11:50:31.888" v="447" actId="1076"/>
          <ac:picMkLst>
            <pc:docMk/>
            <pc:sldMk cId="2870103929" sldId="340"/>
            <ac:picMk id="8" creationId="{AC7317D8-4C04-4F72-9596-204E1F2E46FE}"/>
          </ac:picMkLst>
        </pc:picChg>
      </pc:sldChg>
      <pc:sldChg chg="delSp del mod">
        <pc:chgData name="Hopkins, Camille C" userId="31bf79a9-5f79-4ebb-9cc6-6005bcfa3d28" providerId="ADAL" clId="{406D81C8-6D6E-4D73-B1A7-3973E3B2F476}" dt="2024-05-21T12:21:39.812" v="2212" actId="2696"/>
        <pc:sldMkLst>
          <pc:docMk/>
          <pc:sldMk cId="3290605866" sldId="481"/>
        </pc:sldMkLst>
        <pc:picChg chg="del">
          <ac:chgData name="Hopkins, Camille C" userId="31bf79a9-5f79-4ebb-9cc6-6005bcfa3d28" providerId="ADAL" clId="{406D81C8-6D6E-4D73-B1A7-3973E3B2F476}" dt="2024-05-21T12:14:09.619" v="1387" actId="21"/>
          <ac:picMkLst>
            <pc:docMk/>
            <pc:sldMk cId="3290605866" sldId="481"/>
            <ac:picMk id="11" creationId="{807130D7-7E85-0153-CC42-730A2919EE26}"/>
          </ac:picMkLst>
        </pc:picChg>
      </pc:sldChg>
      <pc:sldChg chg="modNotesTx">
        <pc:chgData name="Hopkins, Camille C" userId="31bf79a9-5f79-4ebb-9cc6-6005bcfa3d28" providerId="ADAL" clId="{406D81C8-6D6E-4D73-B1A7-3973E3B2F476}" dt="2024-05-21T12:25:20.238" v="2277" actId="20577"/>
        <pc:sldMkLst>
          <pc:docMk/>
          <pc:sldMk cId="2810271016" sldId="489"/>
        </pc:sldMkLst>
      </pc:sldChg>
      <pc:sldChg chg="addSp delSp modSp mod setBg">
        <pc:chgData name="Hopkins, Camille C" userId="31bf79a9-5f79-4ebb-9cc6-6005bcfa3d28" providerId="ADAL" clId="{406D81C8-6D6E-4D73-B1A7-3973E3B2F476}" dt="2024-05-21T12:35:07.866" v="2538" actId="1076"/>
        <pc:sldMkLst>
          <pc:docMk/>
          <pc:sldMk cId="1652632682" sldId="500"/>
        </pc:sldMkLst>
        <pc:spChg chg="mod">
          <ac:chgData name="Hopkins, Camille C" userId="31bf79a9-5f79-4ebb-9cc6-6005bcfa3d28" providerId="ADAL" clId="{406D81C8-6D6E-4D73-B1A7-3973E3B2F476}" dt="2024-05-21T12:21:58.093" v="2215" actId="207"/>
          <ac:spMkLst>
            <pc:docMk/>
            <pc:sldMk cId="1652632682" sldId="500"/>
            <ac:spMk id="2" creationId="{73270733-A843-9B81-E3DA-BE3D3CB80EC3}"/>
          </ac:spMkLst>
        </pc:spChg>
        <pc:spChg chg="del">
          <ac:chgData name="Hopkins, Camille C" userId="31bf79a9-5f79-4ebb-9cc6-6005bcfa3d28" providerId="ADAL" clId="{406D81C8-6D6E-4D73-B1A7-3973E3B2F476}" dt="2024-05-21T12:21:44.091" v="2213" actId="478"/>
          <ac:spMkLst>
            <pc:docMk/>
            <pc:sldMk cId="1652632682" sldId="500"/>
            <ac:spMk id="6" creationId="{211418D5-F613-B0F7-91FA-DBC0E3D95059}"/>
          </ac:spMkLst>
        </pc:spChg>
        <pc:picChg chg="add mod">
          <ac:chgData name="Hopkins, Camille C" userId="31bf79a9-5f79-4ebb-9cc6-6005bcfa3d28" providerId="ADAL" clId="{406D81C8-6D6E-4D73-B1A7-3973E3B2F476}" dt="2024-05-21T12:35:07.866" v="2538" actId="1076"/>
          <ac:picMkLst>
            <pc:docMk/>
            <pc:sldMk cId="1652632682" sldId="500"/>
            <ac:picMk id="5" creationId="{82CE2F62-E903-82DD-9001-BA15000D5BD2}"/>
          </ac:picMkLst>
        </pc:picChg>
      </pc:sldChg>
      <pc:sldChg chg="del">
        <pc:chgData name="Hopkins, Camille C" userId="31bf79a9-5f79-4ebb-9cc6-6005bcfa3d28" providerId="ADAL" clId="{406D81C8-6D6E-4D73-B1A7-3973E3B2F476}" dt="2024-05-21T12:08:12.047" v="1370" actId="2696"/>
        <pc:sldMkLst>
          <pc:docMk/>
          <pc:sldMk cId="3497463186" sldId="626"/>
        </pc:sldMkLst>
      </pc:sldChg>
      <pc:sldChg chg="modSp mod modAnim">
        <pc:chgData name="Hopkins, Camille C" userId="31bf79a9-5f79-4ebb-9cc6-6005bcfa3d28" providerId="ADAL" clId="{406D81C8-6D6E-4D73-B1A7-3973E3B2F476}" dt="2024-05-21T12:29:11.350" v="2278"/>
        <pc:sldMkLst>
          <pc:docMk/>
          <pc:sldMk cId="1298145717" sldId="668"/>
        </pc:sldMkLst>
        <pc:spChg chg="mod">
          <ac:chgData name="Hopkins, Camille C" userId="31bf79a9-5f79-4ebb-9cc6-6005bcfa3d28" providerId="ADAL" clId="{406D81C8-6D6E-4D73-B1A7-3973E3B2F476}" dt="2024-05-21T12:23:23.239" v="2275" actId="20577"/>
          <ac:spMkLst>
            <pc:docMk/>
            <pc:sldMk cId="1298145717" sldId="668"/>
            <ac:spMk id="8" creationId="{6DE9D357-D32A-232F-FD25-E7D7212A5896}"/>
          </ac:spMkLst>
        </pc:spChg>
        <pc:picChg chg="mod">
          <ac:chgData name="Hopkins, Camille C" userId="31bf79a9-5f79-4ebb-9cc6-6005bcfa3d28" providerId="ADAL" clId="{406D81C8-6D6E-4D73-B1A7-3973E3B2F476}" dt="2024-05-21T12:23:29.815" v="2276" actId="1076"/>
          <ac:picMkLst>
            <pc:docMk/>
            <pc:sldMk cId="1298145717" sldId="668"/>
            <ac:picMk id="11" creationId="{8C2B9886-B0BB-AD5F-44F5-26CA5F70F8C4}"/>
          </ac:picMkLst>
        </pc:picChg>
      </pc:sldChg>
      <pc:sldChg chg="del">
        <pc:chgData name="Hopkins, Camille C" userId="31bf79a9-5f79-4ebb-9cc6-6005bcfa3d28" providerId="ADAL" clId="{406D81C8-6D6E-4D73-B1A7-3973E3B2F476}" dt="2024-05-21T11:49:21.900" v="438" actId="2696"/>
        <pc:sldMkLst>
          <pc:docMk/>
          <pc:sldMk cId="516736830" sldId="687"/>
        </pc:sldMkLst>
      </pc:sldChg>
      <pc:sldChg chg="del">
        <pc:chgData name="Hopkins, Camille C" userId="31bf79a9-5f79-4ebb-9cc6-6005bcfa3d28" providerId="ADAL" clId="{406D81C8-6D6E-4D73-B1A7-3973E3B2F476}" dt="2024-05-21T11:45:58.646" v="0" actId="2696"/>
        <pc:sldMkLst>
          <pc:docMk/>
          <pc:sldMk cId="2192937626" sldId="689"/>
        </pc:sldMkLst>
      </pc:sldChg>
      <pc:sldChg chg="addSp modSp mod modNotesTx">
        <pc:chgData name="Hopkins, Camille C" userId="31bf79a9-5f79-4ebb-9cc6-6005bcfa3d28" providerId="ADAL" clId="{406D81C8-6D6E-4D73-B1A7-3973E3B2F476}" dt="2024-05-21T12:34:48.174" v="2534" actId="1076"/>
        <pc:sldMkLst>
          <pc:docMk/>
          <pc:sldMk cId="3387501722" sldId="691"/>
        </pc:sldMkLst>
        <pc:spChg chg="mod">
          <ac:chgData name="Hopkins, Camille C" userId="31bf79a9-5f79-4ebb-9cc6-6005bcfa3d28" providerId="ADAL" clId="{406D81C8-6D6E-4D73-B1A7-3973E3B2F476}" dt="2024-05-21T12:13:57.740" v="1385" actId="20577"/>
          <ac:spMkLst>
            <pc:docMk/>
            <pc:sldMk cId="3387501722" sldId="691"/>
            <ac:spMk id="2" creationId="{75B3FBC1-FEB9-A7FE-0F30-B5D12446B824}"/>
          </ac:spMkLst>
        </pc:spChg>
        <pc:picChg chg="mod">
          <ac:chgData name="Hopkins, Camille C" userId="31bf79a9-5f79-4ebb-9cc6-6005bcfa3d28" providerId="ADAL" clId="{406D81C8-6D6E-4D73-B1A7-3973E3B2F476}" dt="2024-05-21T12:34:48.174" v="2534" actId="1076"/>
          <ac:picMkLst>
            <pc:docMk/>
            <pc:sldMk cId="3387501722" sldId="691"/>
            <ac:picMk id="6" creationId="{8FB43B76-8315-3AC1-BC03-FB810C3A4CF7}"/>
          </ac:picMkLst>
        </pc:picChg>
        <pc:picChg chg="add mod">
          <ac:chgData name="Hopkins, Camille C" userId="31bf79a9-5f79-4ebb-9cc6-6005bcfa3d28" providerId="ADAL" clId="{406D81C8-6D6E-4D73-B1A7-3973E3B2F476}" dt="2024-05-21T12:34:45.048" v="2533" actId="1076"/>
          <ac:picMkLst>
            <pc:docMk/>
            <pc:sldMk cId="3387501722" sldId="691"/>
            <ac:picMk id="7" creationId="{26AA45FC-86C7-CB66-9E82-5784ABF9E7F5}"/>
          </ac:picMkLst>
        </pc:picChg>
      </pc:sldChg>
      <pc:sldChg chg="addSp modSp mod modNotesTx">
        <pc:chgData name="Hopkins, Camille C" userId="31bf79a9-5f79-4ebb-9cc6-6005bcfa3d28" providerId="ADAL" clId="{406D81C8-6D6E-4D73-B1A7-3973E3B2F476}" dt="2024-05-21T12:34:16.712" v="2526" actId="1076"/>
        <pc:sldMkLst>
          <pc:docMk/>
          <pc:sldMk cId="2027721148" sldId="695"/>
        </pc:sldMkLst>
        <pc:spChg chg="mod">
          <ac:chgData name="Hopkins, Camille C" userId="31bf79a9-5f79-4ebb-9cc6-6005bcfa3d28" providerId="ADAL" clId="{406D81C8-6D6E-4D73-B1A7-3973E3B2F476}" dt="2024-05-21T12:34:16.712" v="2526" actId="1076"/>
          <ac:spMkLst>
            <pc:docMk/>
            <pc:sldMk cId="2027721148" sldId="695"/>
            <ac:spMk id="5" creationId="{B0846405-4DB5-88EA-6918-9E79F704646B}"/>
          </ac:spMkLst>
        </pc:spChg>
        <pc:picChg chg="add mod">
          <ac:chgData name="Hopkins, Camille C" userId="31bf79a9-5f79-4ebb-9cc6-6005bcfa3d28" providerId="ADAL" clId="{406D81C8-6D6E-4D73-B1A7-3973E3B2F476}" dt="2024-05-21T12:34:08.668" v="2525" actId="1076"/>
          <ac:picMkLst>
            <pc:docMk/>
            <pc:sldMk cId="2027721148" sldId="695"/>
            <ac:picMk id="6" creationId="{E0D7CA88-D3B3-5CB9-EF43-87ABDEF12B28}"/>
          </ac:picMkLst>
        </pc:picChg>
      </pc:sldChg>
      <pc:sldChg chg="del">
        <pc:chgData name="Hopkins, Camille C" userId="31bf79a9-5f79-4ebb-9cc6-6005bcfa3d28" providerId="ADAL" clId="{406D81C8-6D6E-4D73-B1A7-3973E3B2F476}" dt="2024-05-21T11:45:58.646" v="0" actId="2696"/>
        <pc:sldMkLst>
          <pc:docMk/>
          <pc:sldMk cId="2232199792" sldId="696"/>
        </pc:sldMkLst>
      </pc:sldChg>
      <pc:sldChg chg="del">
        <pc:chgData name="Hopkins, Camille C" userId="31bf79a9-5f79-4ebb-9cc6-6005bcfa3d28" providerId="ADAL" clId="{406D81C8-6D6E-4D73-B1A7-3973E3B2F476}" dt="2024-05-21T11:56:07.333" v="726" actId="2696"/>
        <pc:sldMkLst>
          <pc:docMk/>
          <pc:sldMk cId="1633929346" sldId="697"/>
        </pc:sldMkLst>
      </pc:sldChg>
      <pc:sldChg chg="modSp modNotesTx">
        <pc:chgData name="Hopkins, Camille C" userId="31bf79a9-5f79-4ebb-9cc6-6005bcfa3d28" providerId="ADAL" clId="{406D81C8-6D6E-4D73-B1A7-3973E3B2F476}" dt="2024-05-21T12:22:54.508" v="2272" actId="20577"/>
        <pc:sldMkLst>
          <pc:docMk/>
          <pc:sldMk cId="3871277344" sldId="699"/>
        </pc:sldMkLst>
        <pc:spChg chg="mod">
          <ac:chgData name="Hopkins, Camille C" userId="31bf79a9-5f79-4ebb-9cc6-6005bcfa3d28" providerId="ADAL" clId="{406D81C8-6D6E-4D73-B1A7-3973E3B2F476}" dt="2024-05-21T12:22:23.134" v="2216" actId="20577"/>
          <ac:spMkLst>
            <pc:docMk/>
            <pc:sldMk cId="3871277344" sldId="699"/>
            <ac:spMk id="8" creationId="{6DE9D357-D32A-232F-FD25-E7D7212A5896}"/>
          </ac:spMkLst>
        </pc:spChg>
      </pc:sldChg>
      <pc:sldChg chg="modSp ord modNotesTx">
        <pc:chgData name="Hopkins, Camille C" userId="31bf79a9-5f79-4ebb-9cc6-6005bcfa3d28" providerId="ADAL" clId="{406D81C8-6D6E-4D73-B1A7-3973E3B2F476}" dt="2024-05-21T12:23:05.488" v="2273" actId="20577"/>
        <pc:sldMkLst>
          <pc:docMk/>
          <pc:sldMk cId="2723328990" sldId="700"/>
        </pc:sldMkLst>
        <pc:spChg chg="mod">
          <ac:chgData name="Hopkins, Camille C" userId="31bf79a9-5f79-4ebb-9cc6-6005bcfa3d28" providerId="ADAL" clId="{406D81C8-6D6E-4D73-B1A7-3973E3B2F476}" dt="2024-05-21T12:23:05.488" v="2273" actId="20577"/>
          <ac:spMkLst>
            <pc:docMk/>
            <pc:sldMk cId="2723328990" sldId="700"/>
            <ac:spMk id="8" creationId="{6DE9D357-D32A-232F-FD25-E7D7212A5896}"/>
          </ac:spMkLst>
        </pc:spChg>
      </pc:sldChg>
      <pc:sldChg chg="del">
        <pc:chgData name="Hopkins, Camille C" userId="31bf79a9-5f79-4ebb-9cc6-6005bcfa3d28" providerId="ADAL" clId="{406D81C8-6D6E-4D73-B1A7-3973E3B2F476}" dt="2024-05-21T12:08:09.011" v="1369" actId="2696"/>
        <pc:sldMkLst>
          <pc:docMk/>
          <pc:sldMk cId="2551461972" sldId="701"/>
        </pc:sldMkLst>
      </pc:sldChg>
      <pc:sldChg chg="addSp delSp modSp add mod modAnim modNotesTx">
        <pc:chgData name="Hopkins, Camille C" userId="31bf79a9-5f79-4ebb-9cc6-6005bcfa3d28" providerId="ADAL" clId="{406D81C8-6D6E-4D73-B1A7-3973E3B2F476}" dt="2024-05-21T12:34:36.353" v="2530" actId="1076"/>
        <pc:sldMkLst>
          <pc:docMk/>
          <pc:sldMk cId="2837473904" sldId="705"/>
        </pc:sldMkLst>
        <pc:spChg chg="mod">
          <ac:chgData name="Hopkins, Camille C" userId="31bf79a9-5f79-4ebb-9cc6-6005bcfa3d28" providerId="ADAL" clId="{406D81C8-6D6E-4D73-B1A7-3973E3B2F476}" dt="2024-05-21T11:58:32.163" v="766" actId="255"/>
          <ac:spMkLst>
            <pc:docMk/>
            <pc:sldMk cId="2837473904" sldId="705"/>
            <ac:spMk id="2" creationId="{EECA6275-DE42-4998-A19D-12279C3773B7}"/>
          </ac:spMkLst>
        </pc:spChg>
        <pc:spChg chg="add mod">
          <ac:chgData name="Hopkins, Camille C" userId="31bf79a9-5f79-4ebb-9cc6-6005bcfa3d28" providerId="ADAL" clId="{406D81C8-6D6E-4D73-B1A7-3973E3B2F476}" dt="2024-05-21T11:53:29.822" v="695" actId="478"/>
          <ac:spMkLst>
            <pc:docMk/>
            <pc:sldMk cId="2837473904" sldId="705"/>
            <ac:spMk id="4" creationId="{35217FBC-6014-EADF-B247-22F129FB8D2F}"/>
          </ac:spMkLst>
        </pc:spChg>
        <pc:spChg chg="del">
          <ac:chgData name="Hopkins, Camille C" userId="31bf79a9-5f79-4ebb-9cc6-6005bcfa3d28" providerId="ADAL" clId="{406D81C8-6D6E-4D73-B1A7-3973E3B2F476}" dt="2024-05-21T11:53:29.822" v="695" actId="478"/>
          <ac:spMkLst>
            <pc:docMk/>
            <pc:sldMk cId="2837473904" sldId="705"/>
            <ac:spMk id="7" creationId="{40DC4C3F-4B6B-4D7B-95D0-E96031BD69D1}"/>
          </ac:spMkLst>
        </pc:spChg>
        <pc:picChg chg="add del">
          <ac:chgData name="Hopkins, Camille C" userId="31bf79a9-5f79-4ebb-9cc6-6005bcfa3d28" providerId="ADAL" clId="{406D81C8-6D6E-4D73-B1A7-3973E3B2F476}" dt="2024-05-21T11:57:18.511" v="736" actId="478"/>
          <ac:picMkLst>
            <pc:docMk/>
            <pc:sldMk cId="2837473904" sldId="705"/>
            <ac:picMk id="6" creationId="{B8D67839-BF4E-9E0C-3342-3F9B53F5258D}"/>
          </ac:picMkLst>
        </pc:picChg>
        <pc:picChg chg="del">
          <ac:chgData name="Hopkins, Camille C" userId="31bf79a9-5f79-4ebb-9cc6-6005bcfa3d28" providerId="ADAL" clId="{406D81C8-6D6E-4D73-B1A7-3973E3B2F476}" dt="2024-05-21T11:53:33.473" v="696" actId="478"/>
          <ac:picMkLst>
            <pc:docMk/>
            <pc:sldMk cId="2837473904" sldId="705"/>
            <ac:picMk id="8" creationId="{AC7317D8-4C04-4F72-9596-204E1F2E46FE}"/>
          </ac:picMkLst>
        </pc:picChg>
        <pc:picChg chg="add del">
          <ac:chgData name="Hopkins, Camille C" userId="31bf79a9-5f79-4ebb-9cc6-6005bcfa3d28" providerId="ADAL" clId="{406D81C8-6D6E-4D73-B1A7-3973E3B2F476}" dt="2024-05-21T11:59:28.985" v="768" actId="22"/>
          <ac:picMkLst>
            <pc:docMk/>
            <pc:sldMk cId="2837473904" sldId="705"/>
            <ac:picMk id="10" creationId="{B11EBD6D-84E9-1062-83B7-F40D71D58B5B}"/>
          </ac:picMkLst>
        </pc:picChg>
        <pc:picChg chg="add mod">
          <ac:chgData name="Hopkins, Camille C" userId="31bf79a9-5f79-4ebb-9cc6-6005bcfa3d28" providerId="ADAL" clId="{406D81C8-6D6E-4D73-B1A7-3973E3B2F476}" dt="2024-05-21T12:02:45.980" v="778" actId="14100"/>
          <ac:picMkLst>
            <pc:docMk/>
            <pc:sldMk cId="2837473904" sldId="705"/>
            <ac:picMk id="11" creationId="{14477019-3E7D-89EE-AA61-338D1E8BEB07}"/>
          </ac:picMkLst>
        </pc:picChg>
        <pc:picChg chg="add mod">
          <ac:chgData name="Hopkins, Camille C" userId="31bf79a9-5f79-4ebb-9cc6-6005bcfa3d28" providerId="ADAL" clId="{406D81C8-6D6E-4D73-B1A7-3973E3B2F476}" dt="2024-05-21T12:05:33.131" v="867" actId="1076"/>
          <ac:picMkLst>
            <pc:docMk/>
            <pc:sldMk cId="2837473904" sldId="705"/>
            <ac:picMk id="12" creationId="{883BA765-8DD1-212E-5A21-E54C66EF9B5E}"/>
          </ac:picMkLst>
        </pc:picChg>
        <pc:picChg chg="add mod">
          <ac:chgData name="Hopkins, Camille C" userId="31bf79a9-5f79-4ebb-9cc6-6005bcfa3d28" providerId="ADAL" clId="{406D81C8-6D6E-4D73-B1A7-3973E3B2F476}" dt="2024-05-21T12:05:33.131" v="867" actId="1076"/>
          <ac:picMkLst>
            <pc:docMk/>
            <pc:sldMk cId="2837473904" sldId="705"/>
            <ac:picMk id="13" creationId="{2114221B-5EEB-124C-21AC-DADEAD464EAB}"/>
          </ac:picMkLst>
        </pc:picChg>
        <pc:picChg chg="add mod">
          <ac:chgData name="Hopkins, Camille C" userId="31bf79a9-5f79-4ebb-9cc6-6005bcfa3d28" providerId="ADAL" clId="{406D81C8-6D6E-4D73-B1A7-3973E3B2F476}" dt="2024-05-21T12:34:36.353" v="2530" actId="1076"/>
          <ac:picMkLst>
            <pc:docMk/>
            <pc:sldMk cId="2837473904" sldId="705"/>
            <ac:picMk id="14" creationId="{589584D0-C172-A259-472B-A66AABB69222}"/>
          </ac:picMkLst>
        </pc:picChg>
      </pc:sldChg>
      <pc:sldChg chg="addSp delSp modSp add mod modNotesTx">
        <pc:chgData name="Hopkins, Camille C" userId="31bf79a9-5f79-4ebb-9cc6-6005bcfa3d28" providerId="ADAL" clId="{406D81C8-6D6E-4D73-B1A7-3973E3B2F476}" dt="2024-05-21T12:33:14.211" v="2516" actId="20577"/>
        <pc:sldMkLst>
          <pc:docMk/>
          <pc:sldMk cId="3587070244" sldId="706"/>
        </pc:sldMkLst>
        <pc:spChg chg="mod">
          <ac:chgData name="Hopkins, Camille C" userId="31bf79a9-5f79-4ebb-9cc6-6005bcfa3d28" providerId="ADAL" clId="{406D81C8-6D6E-4D73-B1A7-3973E3B2F476}" dt="2024-05-21T12:16:26.335" v="1481" actId="20577"/>
          <ac:spMkLst>
            <pc:docMk/>
            <pc:sldMk cId="3587070244" sldId="706"/>
            <ac:spMk id="2" creationId="{75B3FBC1-FEB9-A7FE-0F30-B5D12446B824}"/>
          </ac:spMkLst>
        </pc:spChg>
        <pc:picChg chg="add mod ord">
          <ac:chgData name="Hopkins, Camille C" userId="31bf79a9-5f79-4ebb-9cc6-6005bcfa3d28" providerId="ADAL" clId="{406D81C8-6D6E-4D73-B1A7-3973E3B2F476}" dt="2024-05-21T12:16:46.208" v="1487" actId="14100"/>
          <ac:picMkLst>
            <pc:docMk/>
            <pc:sldMk cId="3587070244" sldId="706"/>
            <ac:picMk id="5" creationId="{13408722-349F-CF56-F59B-1903B0EE127F}"/>
          </ac:picMkLst>
        </pc:picChg>
        <pc:picChg chg="del">
          <ac:chgData name="Hopkins, Camille C" userId="31bf79a9-5f79-4ebb-9cc6-6005bcfa3d28" providerId="ADAL" clId="{406D81C8-6D6E-4D73-B1A7-3973E3B2F476}" dt="2024-05-21T12:14:14.739" v="1388" actId="478"/>
          <ac:picMkLst>
            <pc:docMk/>
            <pc:sldMk cId="3587070244" sldId="706"/>
            <ac:picMk id="6" creationId="{8FB43B76-8315-3AC1-BC03-FB810C3A4CF7}"/>
          </ac:picMkLst>
        </pc:picChg>
        <pc:picChg chg="add mod">
          <ac:chgData name="Hopkins, Camille C" userId="31bf79a9-5f79-4ebb-9cc6-6005bcfa3d28" providerId="ADAL" clId="{406D81C8-6D6E-4D73-B1A7-3973E3B2F476}" dt="2024-05-21T12:16:39.902" v="1485" actId="1076"/>
          <ac:picMkLst>
            <pc:docMk/>
            <pc:sldMk cId="3587070244" sldId="706"/>
            <ac:picMk id="7" creationId="{96249BE0-7038-2EFE-CE04-BD935559AE0E}"/>
          </ac:picMkLst>
        </pc:picChg>
      </pc:sldChg>
      <pc:sldChg chg="addSp delSp modSp add mod modAnim modNotesTx">
        <pc:chgData name="Hopkins, Camille C" userId="31bf79a9-5f79-4ebb-9cc6-6005bcfa3d28" providerId="ADAL" clId="{406D81C8-6D6E-4D73-B1A7-3973E3B2F476}" dt="2024-05-21T12:34:59.956" v="2536" actId="1076"/>
        <pc:sldMkLst>
          <pc:docMk/>
          <pc:sldMk cId="3291859467" sldId="707"/>
        </pc:sldMkLst>
        <pc:spChg chg="add del">
          <ac:chgData name="Hopkins, Camille C" userId="31bf79a9-5f79-4ebb-9cc6-6005bcfa3d28" providerId="ADAL" clId="{406D81C8-6D6E-4D73-B1A7-3973E3B2F476}" dt="2024-05-21T12:16:57.361" v="1491" actId="22"/>
          <ac:spMkLst>
            <pc:docMk/>
            <pc:sldMk cId="3291859467" sldId="707"/>
            <ac:spMk id="8" creationId="{8839E8BF-E53F-D3D9-C3D8-55692024A1C9}"/>
          </ac:spMkLst>
        </pc:spChg>
        <pc:picChg chg="del">
          <ac:chgData name="Hopkins, Camille C" userId="31bf79a9-5f79-4ebb-9cc6-6005bcfa3d28" providerId="ADAL" clId="{406D81C8-6D6E-4D73-B1A7-3973E3B2F476}" dt="2024-05-21T12:17:02.283" v="1493" actId="478"/>
          <ac:picMkLst>
            <pc:docMk/>
            <pc:sldMk cId="3291859467" sldId="707"/>
            <ac:picMk id="5" creationId="{13408722-349F-CF56-F59B-1903B0EE127F}"/>
          </ac:picMkLst>
        </pc:picChg>
        <pc:picChg chg="del">
          <ac:chgData name="Hopkins, Camille C" userId="31bf79a9-5f79-4ebb-9cc6-6005bcfa3d28" providerId="ADAL" clId="{406D81C8-6D6E-4D73-B1A7-3973E3B2F476}" dt="2024-05-21T12:16:54.655" v="1489" actId="478"/>
          <ac:picMkLst>
            <pc:docMk/>
            <pc:sldMk cId="3291859467" sldId="707"/>
            <ac:picMk id="7" creationId="{96249BE0-7038-2EFE-CE04-BD935559AE0E}"/>
          </ac:picMkLst>
        </pc:picChg>
        <pc:picChg chg="add mod ord">
          <ac:chgData name="Hopkins, Camille C" userId="31bf79a9-5f79-4ebb-9cc6-6005bcfa3d28" providerId="ADAL" clId="{406D81C8-6D6E-4D73-B1A7-3973E3B2F476}" dt="2024-05-21T12:33:52.055" v="2523" actId="1076"/>
          <ac:picMkLst>
            <pc:docMk/>
            <pc:sldMk cId="3291859467" sldId="707"/>
            <ac:picMk id="10" creationId="{72BE1337-92C5-CDB8-7C8B-B4BA3D4E3415}"/>
          </ac:picMkLst>
        </pc:picChg>
        <pc:picChg chg="add mod modCrop">
          <ac:chgData name="Hopkins, Camille C" userId="31bf79a9-5f79-4ebb-9cc6-6005bcfa3d28" providerId="ADAL" clId="{406D81C8-6D6E-4D73-B1A7-3973E3B2F476}" dt="2024-05-21T12:33:34.765" v="2518" actId="1076"/>
          <ac:picMkLst>
            <pc:docMk/>
            <pc:sldMk cId="3291859467" sldId="707"/>
            <ac:picMk id="12" creationId="{E882B54F-80F1-E662-8221-0F92218461EA}"/>
          </ac:picMkLst>
        </pc:picChg>
        <pc:picChg chg="add mod">
          <ac:chgData name="Hopkins, Camille C" userId="31bf79a9-5f79-4ebb-9cc6-6005bcfa3d28" providerId="ADAL" clId="{406D81C8-6D6E-4D73-B1A7-3973E3B2F476}" dt="2024-05-21T12:34:59.956" v="2536" actId="1076"/>
          <ac:picMkLst>
            <pc:docMk/>
            <pc:sldMk cId="3291859467" sldId="707"/>
            <ac:picMk id="13" creationId="{41182E12-51C0-5800-9A3B-616A50CA1652}"/>
          </ac:picMkLst>
        </pc:picChg>
      </pc:sldChg>
      <pc:sldMasterChg chg="del delSldLayout">
        <pc:chgData name="Hopkins, Camille C" userId="31bf79a9-5f79-4ebb-9cc6-6005bcfa3d28" providerId="ADAL" clId="{406D81C8-6D6E-4D73-B1A7-3973E3B2F476}" dt="2024-05-21T12:05:40.755" v="868" actId="2696"/>
        <pc:sldMasterMkLst>
          <pc:docMk/>
          <pc:sldMasterMk cId="2836379023" sldId="2147483765"/>
        </pc:sldMasterMkLst>
        <pc:sldLayoutChg chg="del">
          <pc:chgData name="Hopkins, Camille C" userId="31bf79a9-5f79-4ebb-9cc6-6005bcfa3d28" providerId="ADAL" clId="{406D81C8-6D6E-4D73-B1A7-3973E3B2F476}" dt="2024-05-21T12:05:40.755" v="868" actId="2696"/>
          <pc:sldLayoutMkLst>
            <pc:docMk/>
            <pc:sldMasterMk cId="2836379023" sldId="2147483765"/>
            <pc:sldLayoutMk cId="4064203562" sldId="2147483766"/>
          </pc:sldLayoutMkLst>
        </pc:sldLayoutChg>
      </pc:sldMasterChg>
    </pc:docChg>
  </pc:docChgLst>
</pc:chgInfo>
</file>

<file path=ppt/diagrams/_rels/data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0.jpeg"/><Relationship Id="rId18" Type="http://schemas.openxmlformats.org/officeDocument/2006/relationships/image" Target="../media/image35.jpeg"/><Relationship Id="rId3" Type="http://schemas.openxmlformats.org/officeDocument/2006/relationships/image" Target="../media/image21.jpeg"/><Relationship Id="rId21" Type="http://schemas.openxmlformats.org/officeDocument/2006/relationships/image" Target="../media/image38.jpeg"/><Relationship Id="rId7" Type="http://schemas.openxmlformats.org/officeDocument/2006/relationships/image" Target="../media/image25.png"/><Relationship Id="rId12" Type="http://schemas.openxmlformats.org/officeDocument/2006/relationships/image" Target="../media/image29.jpeg"/><Relationship Id="rId17" Type="http://schemas.openxmlformats.org/officeDocument/2006/relationships/image" Target="../media/image34.jpeg"/><Relationship Id="rId2" Type="http://schemas.openxmlformats.org/officeDocument/2006/relationships/image" Target="../media/image20.svg"/><Relationship Id="rId16" Type="http://schemas.openxmlformats.org/officeDocument/2006/relationships/image" Target="../media/image33.jpeg"/><Relationship Id="rId20" Type="http://schemas.openxmlformats.org/officeDocument/2006/relationships/image" Target="../media/image37.jpeg"/><Relationship Id="rId1" Type="http://schemas.openxmlformats.org/officeDocument/2006/relationships/image" Target="../media/image19.png"/><Relationship Id="rId6" Type="http://schemas.openxmlformats.org/officeDocument/2006/relationships/image" Target="../media/image24.jpeg"/><Relationship Id="rId11" Type="http://schemas.openxmlformats.org/officeDocument/2006/relationships/image" Target="../media/image28.jpeg"/><Relationship Id="rId5" Type="http://schemas.openxmlformats.org/officeDocument/2006/relationships/image" Target="../media/image23.jpeg"/><Relationship Id="rId15" Type="http://schemas.openxmlformats.org/officeDocument/2006/relationships/image" Target="../media/image32.jpeg"/><Relationship Id="rId10" Type="http://schemas.openxmlformats.org/officeDocument/2006/relationships/image" Target="../media/image27.jpeg"/><Relationship Id="rId19" Type="http://schemas.openxmlformats.org/officeDocument/2006/relationships/image" Target="../media/image36.jpeg"/><Relationship Id="rId4" Type="http://schemas.openxmlformats.org/officeDocument/2006/relationships/image" Target="../media/image22.jpeg"/><Relationship Id="rId9" Type="http://schemas.openxmlformats.org/officeDocument/2006/relationships/image" Target="../media/image26.jpeg"/><Relationship Id="rId14" Type="http://schemas.openxmlformats.org/officeDocument/2006/relationships/image" Target="../media/image31.jpeg"/><Relationship Id="rId22" Type="http://schemas.openxmlformats.org/officeDocument/2006/relationships/image" Target="../media/image39.jpeg"/></Relationships>
</file>

<file path=ppt/diagrams/_rels/drawing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0.jpeg"/><Relationship Id="rId18" Type="http://schemas.openxmlformats.org/officeDocument/2006/relationships/image" Target="../media/image35.jpeg"/><Relationship Id="rId3" Type="http://schemas.openxmlformats.org/officeDocument/2006/relationships/image" Target="../media/image21.jpeg"/><Relationship Id="rId21" Type="http://schemas.openxmlformats.org/officeDocument/2006/relationships/image" Target="../media/image38.jpeg"/><Relationship Id="rId7" Type="http://schemas.openxmlformats.org/officeDocument/2006/relationships/image" Target="../media/image25.png"/><Relationship Id="rId12" Type="http://schemas.openxmlformats.org/officeDocument/2006/relationships/image" Target="../media/image29.jpeg"/><Relationship Id="rId17" Type="http://schemas.openxmlformats.org/officeDocument/2006/relationships/image" Target="../media/image34.jpeg"/><Relationship Id="rId2" Type="http://schemas.openxmlformats.org/officeDocument/2006/relationships/image" Target="../media/image20.svg"/><Relationship Id="rId16" Type="http://schemas.openxmlformats.org/officeDocument/2006/relationships/image" Target="../media/image33.jpeg"/><Relationship Id="rId20" Type="http://schemas.openxmlformats.org/officeDocument/2006/relationships/image" Target="../media/image37.jpeg"/><Relationship Id="rId1" Type="http://schemas.openxmlformats.org/officeDocument/2006/relationships/image" Target="../media/image19.png"/><Relationship Id="rId6" Type="http://schemas.openxmlformats.org/officeDocument/2006/relationships/image" Target="../media/image24.jpeg"/><Relationship Id="rId11" Type="http://schemas.openxmlformats.org/officeDocument/2006/relationships/image" Target="../media/image28.jpeg"/><Relationship Id="rId5" Type="http://schemas.openxmlformats.org/officeDocument/2006/relationships/image" Target="../media/image23.jpeg"/><Relationship Id="rId15" Type="http://schemas.openxmlformats.org/officeDocument/2006/relationships/image" Target="../media/image32.jpeg"/><Relationship Id="rId10" Type="http://schemas.openxmlformats.org/officeDocument/2006/relationships/image" Target="../media/image27.jpeg"/><Relationship Id="rId19" Type="http://schemas.openxmlformats.org/officeDocument/2006/relationships/image" Target="../media/image36.jpeg"/><Relationship Id="rId4" Type="http://schemas.openxmlformats.org/officeDocument/2006/relationships/image" Target="../media/image22.jpeg"/><Relationship Id="rId9" Type="http://schemas.openxmlformats.org/officeDocument/2006/relationships/image" Target="../media/image26.jpeg"/><Relationship Id="rId14" Type="http://schemas.openxmlformats.org/officeDocument/2006/relationships/image" Target="../media/image31.jpeg"/><Relationship Id="rId22" Type="http://schemas.openxmlformats.org/officeDocument/2006/relationships/image" Target="../media/image39.jpeg"/></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3EAB0A-F86C-4B3D-878D-3FD5C7C2AC70}" type="doc">
      <dgm:prSet loTypeId="urn:microsoft.com/office/officeart/2005/8/layout/pictureOrgChart+Icon" loCatId="hierarchy" qsTypeId="urn:microsoft.com/office/officeart/2005/8/quickstyle/simple1" qsCatId="simple" csTypeId="urn:microsoft.com/office/officeart/2005/8/colors/accent4_1" csCatId="accent4" phldr="1"/>
      <dgm:spPr/>
      <dgm:t>
        <a:bodyPr/>
        <a:lstStyle/>
        <a:p>
          <a:endParaRPr lang="en-US"/>
        </a:p>
      </dgm:t>
    </dgm:pt>
    <dgm:pt modelId="{2D12BAD7-492F-4F58-9562-C258E141F2B9}">
      <dgm:prSet phldrT="[Text]" custT="1"/>
      <dgm:spPr/>
      <dgm:t>
        <a:bodyPr/>
        <a:lstStyle/>
        <a:p>
          <a:r>
            <a:rPr lang="en-US" sz="2000" b="1">
              <a:latin typeface="+mn-lt"/>
              <a:cs typeface="Arial"/>
            </a:rPr>
            <a:t>Ecosystems</a:t>
          </a:r>
        </a:p>
      </dgm:t>
    </dgm:pt>
    <dgm:pt modelId="{0A5F75DE-60F6-4CD3-8264-FDE68F0CF857}" type="parTrans" cxnId="{F41D0025-B6FF-401F-869A-14CB461EBCE0}">
      <dgm:prSet/>
      <dgm:spPr/>
      <dgm:t>
        <a:bodyPr/>
        <a:lstStyle/>
        <a:p>
          <a:endParaRPr lang="en-US" sz="1000" b="1">
            <a:latin typeface="+mn-lt"/>
            <a:cs typeface="Arial" panose="020B0604020202020204" pitchFamily="34" charset="0"/>
          </a:endParaRPr>
        </a:p>
      </dgm:t>
    </dgm:pt>
    <dgm:pt modelId="{813EF038-ABC6-456B-83E1-E46053B9D647}" type="sibTrans" cxnId="{F41D0025-B6FF-401F-869A-14CB461EBCE0}">
      <dgm:prSet/>
      <dgm:spPr/>
      <dgm:t>
        <a:bodyPr/>
        <a:lstStyle/>
        <a:p>
          <a:endParaRPr lang="en-US" sz="1000" b="1">
            <a:latin typeface="+mn-lt"/>
            <a:cs typeface="Arial" panose="020B0604020202020204" pitchFamily="34" charset="0"/>
          </a:endParaRPr>
        </a:p>
      </dgm:t>
    </dgm:pt>
    <dgm:pt modelId="{AAD95CBE-C211-4E25-B04D-47FD0E74C3D5}">
      <dgm:prSet custT="1"/>
      <dgm:spPr/>
      <dgm:t>
        <a:bodyPr/>
        <a:lstStyle/>
        <a:p>
          <a:r>
            <a:rPr lang="en-US" sz="1000" b="1">
              <a:latin typeface="+mn-lt"/>
              <a:cs typeface="Arial"/>
            </a:rPr>
            <a:t>Cooperative Research Units</a:t>
          </a:r>
        </a:p>
      </dgm:t>
    </dgm:pt>
    <dgm:pt modelId="{F24B8590-A925-454A-A6BD-F2DC03D4AAF6}" type="parTrans" cxnId="{0434269C-0840-40B1-9342-B9D21770DE05}">
      <dgm:prSet/>
      <dgm:spPr/>
      <dgm:t>
        <a:bodyPr/>
        <a:lstStyle/>
        <a:p>
          <a:endParaRPr lang="en-US" sz="1000" b="1">
            <a:latin typeface="+mn-lt"/>
            <a:cs typeface="Arial" panose="020B0604020202020204" pitchFamily="34" charset="0"/>
          </a:endParaRPr>
        </a:p>
      </dgm:t>
    </dgm:pt>
    <dgm:pt modelId="{BE96FEB3-80BA-443E-B5AD-9D4AF04B6CA4}" type="sibTrans" cxnId="{0434269C-0840-40B1-9342-B9D21770DE05}">
      <dgm:prSet/>
      <dgm:spPr/>
      <dgm:t>
        <a:bodyPr/>
        <a:lstStyle/>
        <a:p>
          <a:endParaRPr lang="en-US" sz="1000" b="1">
            <a:latin typeface="+mn-lt"/>
            <a:cs typeface="Arial" panose="020B0604020202020204" pitchFamily="34" charset="0"/>
          </a:endParaRPr>
        </a:p>
      </dgm:t>
    </dgm:pt>
    <dgm:pt modelId="{BEC310B3-76A8-46DD-9E28-C5DDC57DFE3B}">
      <dgm:prSet phldrT="[Text]" custT="1"/>
      <dgm:spPr/>
      <dgm:t>
        <a:bodyPr/>
        <a:lstStyle/>
        <a:p>
          <a:pPr rtl="0"/>
          <a:r>
            <a:rPr lang="en-US" sz="1000" b="1">
              <a:latin typeface="+mn-lt"/>
              <a:cs typeface="Arial"/>
            </a:rPr>
            <a:t>Climate Adaptation Science Centers &amp; Land Change Science</a:t>
          </a:r>
        </a:p>
      </dgm:t>
    </dgm:pt>
    <dgm:pt modelId="{146EC407-7ED6-4B69-AAA2-6EE8C4DAC7C5}" type="parTrans" cxnId="{1F29950F-CFBE-473F-9460-E6D47BBB4B97}">
      <dgm:prSet/>
      <dgm:spPr/>
      <dgm:t>
        <a:bodyPr/>
        <a:lstStyle/>
        <a:p>
          <a:endParaRPr lang="en-US" sz="1000" b="1">
            <a:latin typeface="+mn-lt"/>
            <a:cs typeface="Arial" panose="020B0604020202020204" pitchFamily="34" charset="0"/>
          </a:endParaRPr>
        </a:p>
      </dgm:t>
    </dgm:pt>
    <dgm:pt modelId="{BD1F418A-8C9D-4CCB-AE58-78DBD6440840}" type="sibTrans" cxnId="{1F29950F-CFBE-473F-9460-E6D47BBB4B97}">
      <dgm:prSet/>
      <dgm:spPr/>
      <dgm:t>
        <a:bodyPr/>
        <a:lstStyle/>
        <a:p>
          <a:endParaRPr lang="en-US" sz="1000" b="1">
            <a:latin typeface="+mn-lt"/>
            <a:cs typeface="Arial" panose="020B0604020202020204" pitchFamily="34" charset="0"/>
          </a:endParaRPr>
        </a:p>
      </dgm:t>
    </dgm:pt>
    <dgm:pt modelId="{D2A29D62-302B-4BEA-BD8B-C226A2BBD305}">
      <dgm:prSet phldrT="[Text]" custT="1"/>
      <dgm:spPr/>
      <dgm:t>
        <a:bodyPr/>
        <a:lstStyle/>
        <a:p>
          <a:r>
            <a:rPr lang="en-US" sz="1000" b="1">
              <a:latin typeface="+mn-lt"/>
              <a:cs typeface="Arial"/>
            </a:rPr>
            <a:t>Land Change Science (Climate Research &amp; Development)</a:t>
          </a:r>
        </a:p>
      </dgm:t>
    </dgm:pt>
    <dgm:pt modelId="{C8C3D5AF-C01D-40EB-A55E-CE06D6848641}" type="parTrans" cxnId="{8602956A-E592-402E-8922-AD452BD5D754}">
      <dgm:prSet/>
      <dgm:spPr/>
      <dgm:t>
        <a:bodyPr/>
        <a:lstStyle/>
        <a:p>
          <a:endParaRPr lang="en-US" sz="1000" b="1">
            <a:latin typeface="+mn-lt"/>
            <a:cs typeface="Arial" panose="020B0604020202020204" pitchFamily="34" charset="0"/>
          </a:endParaRPr>
        </a:p>
      </dgm:t>
    </dgm:pt>
    <dgm:pt modelId="{A70CCE75-7642-4A1E-83B4-B81B46063310}" type="sibTrans" cxnId="{8602956A-E592-402E-8922-AD452BD5D754}">
      <dgm:prSet/>
      <dgm:spPr/>
      <dgm:t>
        <a:bodyPr/>
        <a:lstStyle/>
        <a:p>
          <a:endParaRPr lang="en-US" sz="1000" b="1">
            <a:latin typeface="+mn-lt"/>
            <a:cs typeface="Arial" panose="020B0604020202020204" pitchFamily="34" charset="0"/>
          </a:endParaRPr>
        </a:p>
      </dgm:t>
    </dgm:pt>
    <dgm:pt modelId="{C903AA11-5772-44B5-8781-CECA1FAFE6FF}">
      <dgm:prSet custT="1"/>
      <dgm:spPr/>
      <dgm:t>
        <a:bodyPr/>
        <a:lstStyle/>
        <a:p>
          <a:pPr rtl="0"/>
          <a:r>
            <a:rPr lang="en-US" sz="1000" b="1">
              <a:latin typeface="+mn-lt"/>
              <a:cs typeface="Arial"/>
            </a:rPr>
            <a:t>42 Units in 40 States</a:t>
          </a:r>
        </a:p>
      </dgm:t>
    </dgm:pt>
    <dgm:pt modelId="{A9D0956E-8ABE-41AE-9336-9F96977649AB}" type="parTrans" cxnId="{FD9BEDC8-E4AF-496F-81DD-818D7BD56DEA}">
      <dgm:prSet/>
      <dgm:spPr/>
      <dgm:t>
        <a:bodyPr/>
        <a:lstStyle/>
        <a:p>
          <a:endParaRPr lang="en-US" sz="1000" b="1">
            <a:latin typeface="+mn-lt"/>
          </a:endParaRPr>
        </a:p>
      </dgm:t>
    </dgm:pt>
    <dgm:pt modelId="{F7FC685A-D0B2-481F-953F-1F7D572E955B}" type="sibTrans" cxnId="{FD9BEDC8-E4AF-496F-81DD-818D7BD56DEA}">
      <dgm:prSet/>
      <dgm:spPr/>
      <dgm:t>
        <a:bodyPr/>
        <a:lstStyle/>
        <a:p>
          <a:endParaRPr lang="en-US" sz="1000" b="1">
            <a:latin typeface="+mn-lt"/>
          </a:endParaRPr>
        </a:p>
      </dgm:t>
    </dgm:pt>
    <dgm:pt modelId="{ADB0A41D-96BA-4D33-BAED-5717E233F88C}">
      <dgm:prSet phldrT="[Text]" custT="1"/>
      <dgm:spPr/>
      <dgm:t>
        <a:bodyPr/>
        <a:lstStyle/>
        <a:p>
          <a:pPr rtl="0"/>
          <a:r>
            <a:rPr lang="en-US" sz="1000" b="1" i="0">
              <a:latin typeface="+mn-lt"/>
            </a:rPr>
            <a:t>National &amp; </a:t>
          </a:r>
          <a:r>
            <a:rPr lang="en-US" sz="1000" b="1">
              <a:latin typeface="+mn-lt"/>
              <a:cs typeface="Arial"/>
            </a:rPr>
            <a:t> Regional Climate Adaptation Science Centers </a:t>
          </a:r>
        </a:p>
      </dgm:t>
    </dgm:pt>
    <dgm:pt modelId="{35A7CD58-69F9-458A-B9B7-551F283DC340}" type="parTrans" cxnId="{422EB2B0-ABEC-4E9B-8476-98FB5749D482}">
      <dgm:prSet/>
      <dgm:spPr/>
      <dgm:t>
        <a:bodyPr/>
        <a:lstStyle/>
        <a:p>
          <a:endParaRPr lang="en-US" sz="1000" b="1">
            <a:latin typeface="+mn-lt"/>
          </a:endParaRPr>
        </a:p>
      </dgm:t>
    </dgm:pt>
    <dgm:pt modelId="{25A50AA6-1221-485A-AB0E-D19AF949677A}" type="sibTrans" cxnId="{422EB2B0-ABEC-4E9B-8476-98FB5749D482}">
      <dgm:prSet/>
      <dgm:spPr/>
      <dgm:t>
        <a:bodyPr/>
        <a:lstStyle/>
        <a:p>
          <a:endParaRPr lang="en-US" sz="1000" b="1">
            <a:latin typeface="+mn-lt"/>
          </a:endParaRPr>
        </a:p>
      </dgm:t>
    </dgm:pt>
    <dgm:pt modelId="{7C85DCF6-15A9-4B53-AD32-BCA375FC6861}">
      <dgm:prSet phldrT="[Text]" custT="1"/>
      <dgm:spPr/>
      <dgm:t>
        <a:bodyPr/>
        <a:lstStyle/>
        <a:p>
          <a:r>
            <a:rPr lang="en-US" sz="1000" b="1">
              <a:latin typeface="+mn-lt"/>
              <a:cs typeface="Arial"/>
            </a:rPr>
            <a:t>Environmental Health</a:t>
          </a:r>
        </a:p>
      </dgm:t>
    </dgm:pt>
    <dgm:pt modelId="{7CA71212-EA6E-4004-AB8D-A18E1B87FFDA}" type="parTrans" cxnId="{61CE5DBE-1DBB-46DC-8A3A-BC4FEADE0D93}">
      <dgm:prSet/>
      <dgm:spPr/>
      <dgm:t>
        <a:bodyPr/>
        <a:lstStyle/>
        <a:p>
          <a:endParaRPr lang="en-US" sz="1000" b="1">
            <a:latin typeface="+mn-lt"/>
          </a:endParaRPr>
        </a:p>
      </dgm:t>
    </dgm:pt>
    <dgm:pt modelId="{B7F0091C-4220-4F79-B751-28F8383149F7}" type="sibTrans" cxnId="{61CE5DBE-1DBB-46DC-8A3A-BC4FEADE0D93}">
      <dgm:prSet/>
      <dgm:spPr/>
      <dgm:t>
        <a:bodyPr/>
        <a:lstStyle/>
        <a:p>
          <a:endParaRPr lang="en-US" sz="1000" b="1">
            <a:latin typeface="+mn-lt"/>
          </a:endParaRPr>
        </a:p>
      </dgm:t>
    </dgm:pt>
    <dgm:pt modelId="{7CEB7D0F-EEAF-42AF-8734-F38F7E4A05E5}">
      <dgm:prSet phldrT="[Text]" custT="1"/>
      <dgm:spPr/>
      <dgm:t>
        <a:bodyPr/>
        <a:lstStyle/>
        <a:p>
          <a:r>
            <a:rPr lang="en-US" sz="1000" b="1" i="0">
              <a:latin typeface="+mn-lt"/>
              <a:cs typeface="Arial"/>
            </a:rPr>
            <a:t>Contaminant Biology</a:t>
          </a:r>
          <a:endParaRPr lang="en-US" sz="1000" b="1">
            <a:latin typeface="+mn-lt"/>
            <a:cs typeface="Arial"/>
          </a:endParaRPr>
        </a:p>
      </dgm:t>
    </dgm:pt>
    <dgm:pt modelId="{5D9C60D0-7BB9-480D-BF70-5818B19194D8}" type="parTrans" cxnId="{53412F51-6506-4F73-BB6F-893937028682}">
      <dgm:prSet/>
      <dgm:spPr/>
      <dgm:t>
        <a:bodyPr/>
        <a:lstStyle/>
        <a:p>
          <a:endParaRPr lang="en-US" sz="1000" b="1">
            <a:latin typeface="+mn-lt"/>
          </a:endParaRPr>
        </a:p>
      </dgm:t>
    </dgm:pt>
    <dgm:pt modelId="{23FB5D23-7C07-45F4-9B2F-7D6140FA2B73}" type="sibTrans" cxnId="{53412F51-6506-4F73-BB6F-893937028682}">
      <dgm:prSet/>
      <dgm:spPr/>
      <dgm:t>
        <a:bodyPr/>
        <a:lstStyle/>
        <a:p>
          <a:endParaRPr lang="en-US" sz="1000" b="1">
            <a:latin typeface="+mn-lt"/>
          </a:endParaRPr>
        </a:p>
      </dgm:t>
    </dgm:pt>
    <dgm:pt modelId="{FE91EA4A-30E1-49B3-8EC1-67FB5D5EBFD2}">
      <dgm:prSet phldrT="[Text]" custT="1"/>
      <dgm:spPr/>
      <dgm:t>
        <a:bodyPr/>
        <a:lstStyle/>
        <a:p>
          <a:r>
            <a:rPr lang="en-US" sz="1000" b="1" i="0">
              <a:latin typeface="+mn-lt"/>
              <a:cs typeface="Arial"/>
            </a:rPr>
            <a:t>Toxic Substances Hydrology</a:t>
          </a:r>
          <a:endParaRPr lang="en-US" sz="1000" b="1">
            <a:latin typeface="+mn-lt"/>
            <a:cs typeface="Arial"/>
          </a:endParaRPr>
        </a:p>
      </dgm:t>
    </dgm:pt>
    <dgm:pt modelId="{129A5641-1CC4-4729-AF38-085843EC0B77}" type="parTrans" cxnId="{D4DED975-D8F6-4AA3-B1B1-EE07AE06D43A}">
      <dgm:prSet/>
      <dgm:spPr/>
      <dgm:t>
        <a:bodyPr/>
        <a:lstStyle/>
        <a:p>
          <a:endParaRPr lang="en-US" sz="1000" b="1">
            <a:latin typeface="+mn-lt"/>
          </a:endParaRPr>
        </a:p>
      </dgm:t>
    </dgm:pt>
    <dgm:pt modelId="{81FEEAC6-92BD-4EA3-99CD-BA21FE91CB8B}" type="sibTrans" cxnId="{D4DED975-D8F6-4AA3-B1B1-EE07AE06D43A}">
      <dgm:prSet/>
      <dgm:spPr/>
      <dgm:t>
        <a:bodyPr/>
        <a:lstStyle/>
        <a:p>
          <a:endParaRPr lang="en-US" sz="1000" b="1">
            <a:latin typeface="+mn-lt"/>
          </a:endParaRPr>
        </a:p>
      </dgm:t>
    </dgm:pt>
    <dgm:pt modelId="{398D70F7-AEDA-422F-938F-C126DB994B8D}">
      <dgm:prSet phldrT="[Text]" custT="1"/>
      <dgm:spPr/>
      <dgm:t>
        <a:bodyPr/>
        <a:lstStyle/>
        <a:p>
          <a:r>
            <a:rPr lang="en-US" sz="1000" b="1">
              <a:latin typeface="+mn-lt"/>
              <a:cs typeface="Arial"/>
            </a:rPr>
            <a:t>Species Management</a:t>
          </a:r>
        </a:p>
      </dgm:t>
    </dgm:pt>
    <dgm:pt modelId="{3C9D9538-1832-4CF1-91D3-01C838E9CF53}" type="parTrans" cxnId="{E0531425-2925-4892-A2D8-88C4F0A64F46}">
      <dgm:prSet/>
      <dgm:spPr/>
      <dgm:t>
        <a:bodyPr/>
        <a:lstStyle/>
        <a:p>
          <a:endParaRPr lang="en-US" sz="1000" b="1">
            <a:latin typeface="+mn-lt"/>
          </a:endParaRPr>
        </a:p>
      </dgm:t>
    </dgm:pt>
    <dgm:pt modelId="{242925D7-749A-439B-8D7B-63DB55A31D51}" type="sibTrans" cxnId="{E0531425-2925-4892-A2D8-88C4F0A64F46}">
      <dgm:prSet/>
      <dgm:spPr/>
      <dgm:t>
        <a:bodyPr/>
        <a:lstStyle/>
        <a:p>
          <a:endParaRPr lang="en-US" sz="1000" b="1">
            <a:latin typeface="+mn-lt"/>
          </a:endParaRPr>
        </a:p>
      </dgm:t>
    </dgm:pt>
    <dgm:pt modelId="{2C9FC8DF-F6A7-46EA-84BD-766D591E3C41}">
      <dgm:prSet custT="1"/>
      <dgm:spPr/>
      <dgm:t>
        <a:bodyPr/>
        <a:lstStyle/>
        <a:p>
          <a:r>
            <a:rPr lang="en-US" sz="1000" b="1">
              <a:latin typeface="+mn-lt"/>
              <a:cs typeface="Arial"/>
            </a:rPr>
            <a:t>Terrestrial Species Research</a:t>
          </a:r>
        </a:p>
      </dgm:t>
    </dgm:pt>
    <dgm:pt modelId="{0D251E82-7410-45A5-A68D-257D30ED9BC0}" type="parTrans" cxnId="{AF307C85-63B3-4C8E-9E8D-36245BE14EBF}">
      <dgm:prSet/>
      <dgm:spPr/>
      <dgm:t>
        <a:bodyPr/>
        <a:lstStyle/>
        <a:p>
          <a:endParaRPr lang="en-US" sz="1000" b="1">
            <a:latin typeface="+mn-lt"/>
          </a:endParaRPr>
        </a:p>
      </dgm:t>
    </dgm:pt>
    <dgm:pt modelId="{F362951B-F013-4584-BD23-FD941D74C76E}" type="sibTrans" cxnId="{AF307C85-63B3-4C8E-9E8D-36245BE14EBF}">
      <dgm:prSet/>
      <dgm:spPr/>
      <dgm:t>
        <a:bodyPr/>
        <a:lstStyle/>
        <a:p>
          <a:endParaRPr lang="en-US" sz="1000" b="1">
            <a:latin typeface="+mn-lt"/>
          </a:endParaRPr>
        </a:p>
      </dgm:t>
    </dgm:pt>
    <dgm:pt modelId="{6F7E57BA-CF03-4BD0-85E7-49574A2340C5}">
      <dgm:prSet custT="1"/>
      <dgm:spPr/>
      <dgm:t>
        <a:bodyPr/>
        <a:lstStyle/>
        <a:p>
          <a:r>
            <a:rPr lang="en-US" sz="1000" b="1">
              <a:latin typeface="+mn-lt"/>
              <a:cs typeface="Arial"/>
            </a:rPr>
            <a:t>Fish and Aquatic Species Research</a:t>
          </a:r>
        </a:p>
      </dgm:t>
    </dgm:pt>
    <dgm:pt modelId="{15E5AD32-292C-4A1B-AF6C-0AA82BAC62AF}" type="parTrans" cxnId="{BD7507A4-FDDD-4646-A79F-6A3A1463BAB5}">
      <dgm:prSet/>
      <dgm:spPr/>
      <dgm:t>
        <a:bodyPr/>
        <a:lstStyle/>
        <a:p>
          <a:endParaRPr lang="en-US" sz="1000" b="1">
            <a:latin typeface="+mn-lt"/>
          </a:endParaRPr>
        </a:p>
      </dgm:t>
    </dgm:pt>
    <dgm:pt modelId="{AD1D6B0A-4F7C-4137-A9D4-20F58A3E3587}" type="sibTrans" cxnId="{BD7507A4-FDDD-4646-A79F-6A3A1463BAB5}">
      <dgm:prSet/>
      <dgm:spPr/>
      <dgm:t>
        <a:bodyPr/>
        <a:lstStyle/>
        <a:p>
          <a:endParaRPr lang="en-US" sz="1000" b="1">
            <a:latin typeface="+mn-lt"/>
          </a:endParaRPr>
        </a:p>
      </dgm:t>
    </dgm:pt>
    <dgm:pt modelId="{53E0D2D3-15A5-46D4-9096-6EE1D41E3C1F}">
      <dgm:prSet custT="1"/>
      <dgm:spPr/>
      <dgm:t>
        <a:bodyPr/>
        <a:lstStyle/>
        <a:p>
          <a:r>
            <a:rPr lang="en-US" sz="1000" b="1">
              <a:latin typeface="+mn-lt"/>
              <a:cs typeface="Arial"/>
            </a:rPr>
            <a:t>Technology Advances, Species Identification &amp; Tracking</a:t>
          </a:r>
        </a:p>
      </dgm:t>
    </dgm:pt>
    <dgm:pt modelId="{88453889-EA5B-448F-BF5E-EC3A0B237743}" type="parTrans" cxnId="{944BD26B-954D-41BE-A067-41D5DEB4B518}">
      <dgm:prSet/>
      <dgm:spPr/>
      <dgm:t>
        <a:bodyPr/>
        <a:lstStyle/>
        <a:p>
          <a:endParaRPr lang="en-US" sz="1000" b="1">
            <a:latin typeface="+mn-lt"/>
          </a:endParaRPr>
        </a:p>
      </dgm:t>
    </dgm:pt>
    <dgm:pt modelId="{5470CFFE-986A-447C-8E15-3E16EB09C771}" type="sibTrans" cxnId="{944BD26B-954D-41BE-A067-41D5DEB4B518}">
      <dgm:prSet/>
      <dgm:spPr/>
      <dgm:t>
        <a:bodyPr/>
        <a:lstStyle/>
        <a:p>
          <a:endParaRPr lang="en-US" sz="1000" b="1">
            <a:latin typeface="+mn-lt"/>
          </a:endParaRPr>
        </a:p>
      </dgm:t>
    </dgm:pt>
    <dgm:pt modelId="{CFF42CF2-85D8-411C-84CF-4109648D6101}">
      <dgm:prSet phldrT="[Text]" custT="1"/>
      <dgm:spPr/>
      <dgm:t>
        <a:bodyPr/>
        <a:lstStyle/>
        <a:p>
          <a:r>
            <a:rPr lang="en-US" sz="1000" b="1">
              <a:latin typeface="+mn-lt"/>
              <a:cs typeface="Arial"/>
            </a:rPr>
            <a:t>Land Management</a:t>
          </a:r>
        </a:p>
      </dgm:t>
    </dgm:pt>
    <dgm:pt modelId="{F03552E3-65CE-4DBB-A62E-0E33CB7DF2FC}" type="parTrans" cxnId="{B6ECC6DA-889C-4F84-BAF1-CEAF39C3CCD5}">
      <dgm:prSet/>
      <dgm:spPr/>
      <dgm:t>
        <a:bodyPr/>
        <a:lstStyle/>
        <a:p>
          <a:endParaRPr lang="en-US" sz="1000" b="1">
            <a:latin typeface="+mn-lt"/>
          </a:endParaRPr>
        </a:p>
      </dgm:t>
    </dgm:pt>
    <dgm:pt modelId="{DE714503-B15A-4D5B-AAEA-CAD6006CFC1B}" type="sibTrans" cxnId="{B6ECC6DA-889C-4F84-BAF1-CEAF39C3CCD5}">
      <dgm:prSet/>
      <dgm:spPr/>
      <dgm:t>
        <a:bodyPr/>
        <a:lstStyle/>
        <a:p>
          <a:endParaRPr lang="en-US" sz="1000" b="1">
            <a:latin typeface="+mn-lt"/>
          </a:endParaRPr>
        </a:p>
      </dgm:t>
    </dgm:pt>
    <dgm:pt modelId="{056F1A13-903D-459B-B915-2D55917FA4E6}">
      <dgm:prSet custT="1"/>
      <dgm:spPr/>
      <dgm:t>
        <a:bodyPr/>
        <a:lstStyle/>
        <a:p>
          <a:r>
            <a:rPr lang="en-US" sz="1000" b="1">
              <a:latin typeface="+mn-lt"/>
              <a:cs typeface="Arial"/>
            </a:rPr>
            <a:t>Priority Landscapes</a:t>
          </a:r>
        </a:p>
      </dgm:t>
    </dgm:pt>
    <dgm:pt modelId="{95902D99-779E-49F8-9D23-F1B6D859F960}" type="parTrans" cxnId="{DF655E8B-F9C6-489E-B57C-DA78B096B934}">
      <dgm:prSet/>
      <dgm:spPr/>
      <dgm:t>
        <a:bodyPr/>
        <a:lstStyle/>
        <a:p>
          <a:endParaRPr lang="en-US" sz="1000" b="1">
            <a:latin typeface="+mn-lt"/>
          </a:endParaRPr>
        </a:p>
      </dgm:t>
    </dgm:pt>
    <dgm:pt modelId="{6F378C7F-5A85-40FB-B551-AD34D267C91B}" type="sibTrans" cxnId="{DF655E8B-F9C6-489E-B57C-DA78B096B934}">
      <dgm:prSet/>
      <dgm:spPr/>
      <dgm:t>
        <a:bodyPr/>
        <a:lstStyle/>
        <a:p>
          <a:endParaRPr lang="en-US" sz="1000" b="1">
            <a:latin typeface="+mn-lt"/>
          </a:endParaRPr>
        </a:p>
      </dgm:t>
    </dgm:pt>
    <dgm:pt modelId="{34EA08AA-D080-4EDB-A4AD-20C4BBDC70B8}">
      <dgm:prSet custT="1"/>
      <dgm:spPr/>
      <dgm:t>
        <a:bodyPr/>
        <a:lstStyle/>
        <a:p>
          <a:r>
            <a:rPr lang="en-US" sz="1000" b="1">
              <a:latin typeface="+mn-lt"/>
              <a:cs typeface="Arial"/>
            </a:rPr>
            <a:t>Management &amp; Restoration</a:t>
          </a:r>
        </a:p>
      </dgm:t>
    </dgm:pt>
    <dgm:pt modelId="{41C47E92-B10A-459F-A89A-8B7912EB15DF}" type="parTrans" cxnId="{200128C5-C442-4669-8CD5-1BEE6AEFDBDC}">
      <dgm:prSet/>
      <dgm:spPr/>
      <dgm:t>
        <a:bodyPr/>
        <a:lstStyle/>
        <a:p>
          <a:endParaRPr lang="en-US" sz="1000" b="1">
            <a:latin typeface="+mn-lt"/>
          </a:endParaRPr>
        </a:p>
      </dgm:t>
    </dgm:pt>
    <dgm:pt modelId="{F7C8903D-ADD1-4E65-B0E1-A679E34D9C33}" type="sibTrans" cxnId="{200128C5-C442-4669-8CD5-1BEE6AEFDBDC}">
      <dgm:prSet/>
      <dgm:spPr/>
      <dgm:t>
        <a:bodyPr/>
        <a:lstStyle/>
        <a:p>
          <a:endParaRPr lang="en-US" sz="1000" b="1">
            <a:latin typeface="+mn-lt"/>
          </a:endParaRPr>
        </a:p>
      </dgm:t>
    </dgm:pt>
    <dgm:pt modelId="{E7AEBDD8-D804-4056-9064-D419921B1031}">
      <dgm:prSet phldrT="[Text]" custT="1"/>
      <dgm:spPr/>
      <dgm:t>
        <a:bodyPr/>
        <a:lstStyle/>
        <a:p>
          <a:r>
            <a:rPr lang="en-US" sz="1000" b="1">
              <a:latin typeface="+mn-lt"/>
              <a:cs typeface="Arial"/>
            </a:rPr>
            <a:t>Biological Threats and Invasive Species</a:t>
          </a:r>
        </a:p>
      </dgm:t>
    </dgm:pt>
    <dgm:pt modelId="{0AB13B5F-15A8-42E9-B4B8-8472072F89DF}" type="parTrans" cxnId="{144D1119-ACDC-4088-8AB3-250CC71CDFA1}">
      <dgm:prSet/>
      <dgm:spPr/>
      <dgm:t>
        <a:bodyPr/>
        <a:lstStyle/>
        <a:p>
          <a:endParaRPr lang="en-US" sz="1000" b="1">
            <a:latin typeface="+mn-lt"/>
          </a:endParaRPr>
        </a:p>
      </dgm:t>
    </dgm:pt>
    <dgm:pt modelId="{7EE2AD16-B826-4230-A685-EC2970867F82}" type="sibTrans" cxnId="{144D1119-ACDC-4088-8AB3-250CC71CDFA1}">
      <dgm:prSet/>
      <dgm:spPr/>
      <dgm:t>
        <a:bodyPr/>
        <a:lstStyle/>
        <a:p>
          <a:endParaRPr lang="en-US" sz="1000" b="1">
            <a:latin typeface="+mn-lt"/>
          </a:endParaRPr>
        </a:p>
      </dgm:t>
    </dgm:pt>
    <dgm:pt modelId="{8BB797C6-C229-49D9-8B46-10C0C479E1AC}">
      <dgm:prSet custT="1"/>
      <dgm:spPr/>
      <dgm:t>
        <a:bodyPr/>
        <a:lstStyle/>
        <a:p>
          <a:r>
            <a:rPr lang="en-US" sz="1000" b="1">
              <a:latin typeface="+mn-lt"/>
              <a:cs typeface="Arial"/>
            </a:rPr>
            <a:t>Fish &amp; Wildlife Disease</a:t>
          </a:r>
        </a:p>
      </dgm:t>
    </dgm:pt>
    <dgm:pt modelId="{9117FD6E-3E47-4CD8-9970-A019BAC78D5B}" type="parTrans" cxnId="{B140D9AA-3516-4BAA-873D-24690261282B}">
      <dgm:prSet/>
      <dgm:spPr/>
      <dgm:t>
        <a:bodyPr/>
        <a:lstStyle/>
        <a:p>
          <a:endParaRPr lang="en-US" sz="1000" b="1">
            <a:latin typeface="+mn-lt"/>
          </a:endParaRPr>
        </a:p>
      </dgm:t>
    </dgm:pt>
    <dgm:pt modelId="{4DA56FB3-A1CF-41F8-B3B3-F50D9CD3E018}" type="sibTrans" cxnId="{B140D9AA-3516-4BAA-873D-24690261282B}">
      <dgm:prSet/>
      <dgm:spPr/>
      <dgm:t>
        <a:bodyPr/>
        <a:lstStyle/>
        <a:p>
          <a:endParaRPr lang="en-US" sz="1000" b="1">
            <a:latin typeface="+mn-lt"/>
          </a:endParaRPr>
        </a:p>
      </dgm:t>
    </dgm:pt>
    <dgm:pt modelId="{7A6FBC97-3BB3-4372-86C6-B16420EEB42B}">
      <dgm:prSet custT="1"/>
      <dgm:spPr/>
      <dgm:t>
        <a:bodyPr/>
        <a:lstStyle/>
        <a:p>
          <a:r>
            <a:rPr lang="en-US" sz="1000" b="1">
              <a:latin typeface="+mn-lt"/>
              <a:cs typeface="Arial"/>
            </a:rPr>
            <a:t>Invasive Species</a:t>
          </a:r>
        </a:p>
      </dgm:t>
    </dgm:pt>
    <dgm:pt modelId="{36EEE9C4-80B7-4E76-9E51-A621254ECC11}" type="parTrans" cxnId="{8BFD8FD9-96D4-4542-AD60-7AAE8F289A36}">
      <dgm:prSet/>
      <dgm:spPr/>
      <dgm:t>
        <a:bodyPr/>
        <a:lstStyle/>
        <a:p>
          <a:endParaRPr lang="en-US" sz="1000" b="1">
            <a:latin typeface="+mn-lt"/>
          </a:endParaRPr>
        </a:p>
      </dgm:t>
    </dgm:pt>
    <dgm:pt modelId="{07011C08-D13A-488B-9A83-81E132EAC3AB}" type="sibTrans" cxnId="{8BFD8FD9-96D4-4542-AD60-7AAE8F289A36}">
      <dgm:prSet/>
      <dgm:spPr/>
      <dgm:t>
        <a:bodyPr/>
        <a:lstStyle/>
        <a:p>
          <a:endParaRPr lang="en-US" sz="1000" b="1">
            <a:latin typeface="+mn-lt"/>
          </a:endParaRPr>
        </a:p>
      </dgm:t>
    </dgm:pt>
    <dgm:pt modelId="{108039BB-F726-4B19-BA42-69D311819A64}">
      <dgm:prSet custT="1"/>
      <dgm:spPr/>
      <dgm:t>
        <a:bodyPr/>
        <a:lstStyle/>
        <a:p>
          <a:r>
            <a:rPr lang="en-US" sz="1000" b="1">
              <a:latin typeface="+mn-lt"/>
              <a:cs typeface="Arial"/>
            </a:rPr>
            <a:t>Wildland Fire</a:t>
          </a:r>
        </a:p>
      </dgm:t>
    </dgm:pt>
    <dgm:pt modelId="{978C1BB4-903E-4AC3-8DED-A45836CB8BCB}" type="parTrans" cxnId="{99E5B18C-C33C-4D96-99A5-D01098D57D3F}">
      <dgm:prSet/>
      <dgm:spPr/>
      <dgm:t>
        <a:bodyPr/>
        <a:lstStyle/>
        <a:p>
          <a:endParaRPr lang="en-US"/>
        </a:p>
      </dgm:t>
    </dgm:pt>
    <dgm:pt modelId="{DA42A49F-FA98-42DB-B9DA-1810C4162F6B}" type="sibTrans" cxnId="{99E5B18C-C33C-4D96-99A5-D01098D57D3F}">
      <dgm:prSet/>
      <dgm:spPr/>
      <dgm:t>
        <a:bodyPr/>
        <a:lstStyle/>
        <a:p>
          <a:endParaRPr lang="en-US"/>
        </a:p>
      </dgm:t>
    </dgm:pt>
    <dgm:pt modelId="{FC46DA9D-CB71-4EC2-82DE-495EB720E304}" type="pres">
      <dgm:prSet presAssocID="{CD3EAB0A-F86C-4B3D-878D-3FD5C7C2AC70}" presName="hierChild1" presStyleCnt="0">
        <dgm:presLayoutVars>
          <dgm:orgChart val="1"/>
          <dgm:chPref val="1"/>
          <dgm:dir/>
          <dgm:animOne val="branch"/>
          <dgm:animLvl val="lvl"/>
          <dgm:resizeHandles/>
        </dgm:presLayoutVars>
      </dgm:prSet>
      <dgm:spPr/>
    </dgm:pt>
    <dgm:pt modelId="{4BEBBF07-356E-4448-9206-C34DB2C20D10}" type="pres">
      <dgm:prSet presAssocID="{2D12BAD7-492F-4F58-9562-C258E141F2B9}" presName="hierRoot1" presStyleCnt="0">
        <dgm:presLayoutVars>
          <dgm:hierBranch val="init"/>
        </dgm:presLayoutVars>
      </dgm:prSet>
      <dgm:spPr/>
    </dgm:pt>
    <dgm:pt modelId="{44B7CB72-1A81-47BF-A9D8-780876F80EB4}" type="pres">
      <dgm:prSet presAssocID="{2D12BAD7-492F-4F58-9562-C258E141F2B9}" presName="rootComposite1" presStyleCnt="0"/>
      <dgm:spPr/>
    </dgm:pt>
    <dgm:pt modelId="{72983312-4827-4A8F-AB49-3996B14F7AE4}" type="pres">
      <dgm:prSet presAssocID="{2D12BAD7-492F-4F58-9562-C258E141F2B9}" presName="rootText1" presStyleLbl="node0" presStyleIdx="0" presStyleCnt="1" custScaleX="194710" custLinFactNeighborX="-2620">
        <dgm:presLayoutVars>
          <dgm:chPref val="3"/>
        </dgm:presLayoutVars>
      </dgm:prSet>
      <dgm:spPr/>
    </dgm:pt>
    <dgm:pt modelId="{D4DB1391-A15E-4792-B9D3-A892C7B7C35B}" type="pres">
      <dgm:prSet presAssocID="{2D12BAD7-492F-4F58-9562-C258E141F2B9}" presName="rootPict1" presStyleLbl="alignImgPlace1" presStyleIdx="0" presStyleCnt="20" custLinFactX="-47492" custLinFactNeighborX="-100000" custLinFactNeighborY="2757"/>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l="-17000" r="-17000"/>
          </a:stretch>
        </a:blipFill>
      </dgm:spPr>
      <dgm:extLst>
        <a:ext uri="{E40237B7-FDA0-4F09-8148-C483321AD2D9}">
          <dgm14:cNvPr xmlns:dgm14="http://schemas.microsoft.com/office/drawing/2010/diagram" id="0" name="" descr="Hill scene"/>
        </a:ext>
      </dgm:extLst>
    </dgm:pt>
    <dgm:pt modelId="{A8D8B5C0-FBB6-4697-ACAA-121C659134E8}" type="pres">
      <dgm:prSet presAssocID="{2D12BAD7-492F-4F58-9562-C258E141F2B9}" presName="rootConnector1" presStyleLbl="node1" presStyleIdx="0" presStyleCnt="0"/>
      <dgm:spPr/>
    </dgm:pt>
    <dgm:pt modelId="{7EE2B3B0-7F32-4322-90E5-700ACAD6CBB6}" type="pres">
      <dgm:prSet presAssocID="{2D12BAD7-492F-4F58-9562-C258E141F2B9}" presName="hierChild2" presStyleCnt="0"/>
      <dgm:spPr/>
    </dgm:pt>
    <dgm:pt modelId="{DD369A3C-D83F-45D1-90D9-CB651EE595D5}" type="pres">
      <dgm:prSet presAssocID="{7CA71212-EA6E-4004-AB8D-A18E1B87FFDA}" presName="Name37" presStyleLbl="parChTrans1D2" presStyleIdx="0" presStyleCnt="6"/>
      <dgm:spPr/>
    </dgm:pt>
    <dgm:pt modelId="{02990C24-71D5-4344-AABD-834B77272B81}" type="pres">
      <dgm:prSet presAssocID="{7C85DCF6-15A9-4B53-AD32-BCA375FC6861}" presName="hierRoot2" presStyleCnt="0">
        <dgm:presLayoutVars>
          <dgm:hierBranch val="init"/>
        </dgm:presLayoutVars>
      </dgm:prSet>
      <dgm:spPr/>
    </dgm:pt>
    <dgm:pt modelId="{B9A5CF1E-3C87-4553-8C6F-8C93F4593DE1}" type="pres">
      <dgm:prSet presAssocID="{7C85DCF6-15A9-4B53-AD32-BCA375FC6861}" presName="rootComposite" presStyleCnt="0"/>
      <dgm:spPr/>
    </dgm:pt>
    <dgm:pt modelId="{347ED166-D7C9-47EA-A4A6-517656B9F815}" type="pres">
      <dgm:prSet presAssocID="{7C85DCF6-15A9-4B53-AD32-BCA375FC6861}" presName="rootText" presStyleLbl="node2" presStyleIdx="0" presStyleCnt="6" custScaleX="126328">
        <dgm:presLayoutVars>
          <dgm:chPref val="3"/>
        </dgm:presLayoutVars>
      </dgm:prSet>
      <dgm:spPr/>
    </dgm:pt>
    <dgm:pt modelId="{4E01E276-FBCE-4F32-8DED-319734DCED62}" type="pres">
      <dgm:prSet presAssocID="{7C85DCF6-15A9-4B53-AD32-BCA375FC6861}" presName="rootPict" presStyleLbl="alignImgPlace1" presStyleIdx="1" presStyleCnt="20" custLinFactNeighborX="-35232"/>
      <dgm:spPr>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pt>
    <dgm:pt modelId="{BF2CC249-3612-4E9B-8FCE-2E0A2EF80D14}" type="pres">
      <dgm:prSet presAssocID="{7C85DCF6-15A9-4B53-AD32-BCA375FC6861}" presName="rootConnector" presStyleLbl="node2" presStyleIdx="0" presStyleCnt="6"/>
      <dgm:spPr/>
    </dgm:pt>
    <dgm:pt modelId="{071F3A68-EFD6-4EA5-85DF-2F213DFC9B66}" type="pres">
      <dgm:prSet presAssocID="{7C85DCF6-15A9-4B53-AD32-BCA375FC6861}" presName="hierChild4" presStyleCnt="0"/>
      <dgm:spPr/>
    </dgm:pt>
    <dgm:pt modelId="{D58D668D-0C41-4BFB-8939-EFD8CCE51AA6}" type="pres">
      <dgm:prSet presAssocID="{5D9C60D0-7BB9-480D-BF70-5818B19194D8}" presName="Name37" presStyleLbl="parChTrans1D3" presStyleIdx="0" presStyleCnt="13"/>
      <dgm:spPr/>
    </dgm:pt>
    <dgm:pt modelId="{908AFEE1-7446-4C1D-A9C0-342F9A9B71B5}" type="pres">
      <dgm:prSet presAssocID="{7CEB7D0F-EEAF-42AF-8734-F38F7E4A05E5}" presName="hierRoot2" presStyleCnt="0">
        <dgm:presLayoutVars>
          <dgm:hierBranch val="init"/>
        </dgm:presLayoutVars>
      </dgm:prSet>
      <dgm:spPr/>
    </dgm:pt>
    <dgm:pt modelId="{854329A7-9402-4A7B-AC3A-E3C5F01D377A}" type="pres">
      <dgm:prSet presAssocID="{7CEB7D0F-EEAF-42AF-8734-F38F7E4A05E5}" presName="rootComposite" presStyleCnt="0"/>
      <dgm:spPr/>
    </dgm:pt>
    <dgm:pt modelId="{3E9A8D1E-0226-4E96-9538-67B40073E174}" type="pres">
      <dgm:prSet presAssocID="{7CEB7D0F-EEAF-42AF-8734-F38F7E4A05E5}" presName="rootText" presStyleLbl="node3" presStyleIdx="0" presStyleCnt="13" custScaleX="109740">
        <dgm:presLayoutVars>
          <dgm:chPref val="3"/>
        </dgm:presLayoutVars>
      </dgm:prSet>
      <dgm:spPr/>
    </dgm:pt>
    <dgm:pt modelId="{449B9BF4-8826-473B-905E-AC079E23DEE4}" type="pres">
      <dgm:prSet presAssocID="{7CEB7D0F-EEAF-42AF-8734-F38F7E4A05E5}" presName="rootPict" presStyleLbl="alignImgPlace1" presStyleIdx="2" presStyleCnt="20" custLinFactNeighborX="-13407" custLinFactNeighborY="2189"/>
      <dgm:spPr>
        <a:blipFill>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dgm:spPr>
    </dgm:pt>
    <dgm:pt modelId="{64B3CA1B-7984-4557-A7A1-74091CCCA159}" type="pres">
      <dgm:prSet presAssocID="{7CEB7D0F-EEAF-42AF-8734-F38F7E4A05E5}" presName="rootConnector" presStyleLbl="node3" presStyleIdx="0" presStyleCnt="13"/>
      <dgm:spPr/>
    </dgm:pt>
    <dgm:pt modelId="{DF5D83D2-0834-40B5-B382-0366113EF9CD}" type="pres">
      <dgm:prSet presAssocID="{7CEB7D0F-EEAF-42AF-8734-F38F7E4A05E5}" presName="hierChild4" presStyleCnt="0"/>
      <dgm:spPr/>
    </dgm:pt>
    <dgm:pt modelId="{F740AB85-2B14-4D6D-B03E-0C373E226B0C}" type="pres">
      <dgm:prSet presAssocID="{7CEB7D0F-EEAF-42AF-8734-F38F7E4A05E5}" presName="hierChild5" presStyleCnt="0"/>
      <dgm:spPr/>
    </dgm:pt>
    <dgm:pt modelId="{F05821DC-82EC-4939-B33A-EA0140FE70CE}" type="pres">
      <dgm:prSet presAssocID="{129A5641-1CC4-4729-AF38-085843EC0B77}" presName="Name37" presStyleLbl="parChTrans1D3" presStyleIdx="1" presStyleCnt="13"/>
      <dgm:spPr/>
    </dgm:pt>
    <dgm:pt modelId="{98927955-16D7-4AAA-9731-D0E555307AC1}" type="pres">
      <dgm:prSet presAssocID="{FE91EA4A-30E1-49B3-8EC1-67FB5D5EBFD2}" presName="hierRoot2" presStyleCnt="0">
        <dgm:presLayoutVars>
          <dgm:hierBranch val="init"/>
        </dgm:presLayoutVars>
      </dgm:prSet>
      <dgm:spPr/>
    </dgm:pt>
    <dgm:pt modelId="{91C50841-ACC1-4655-B26A-0184D7BA1452}" type="pres">
      <dgm:prSet presAssocID="{FE91EA4A-30E1-49B3-8EC1-67FB5D5EBFD2}" presName="rootComposite" presStyleCnt="0"/>
      <dgm:spPr/>
    </dgm:pt>
    <dgm:pt modelId="{43D42CD4-0F62-4BA3-A07C-F437A9E819FB}" type="pres">
      <dgm:prSet presAssocID="{FE91EA4A-30E1-49B3-8EC1-67FB5D5EBFD2}" presName="rootText" presStyleLbl="node3" presStyleIdx="1" presStyleCnt="13" custScaleX="108717">
        <dgm:presLayoutVars>
          <dgm:chPref val="3"/>
        </dgm:presLayoutVars>
      </dgm:prSet>
      <dgm:spPr/>
    </dgm:pt>
    <dgm:pt modelId="{94870ECC-9C77-41F3-9E65-51AA6D0D5AFD}" type="pres">
      <dgm:prSet presAssocID="{FE91EA4A-30E1-49B3-8EC1-67FB5D5EBFD2}" presName="rootPict" presStyleLbl="alignImgPlace1" presStyleIdx="3" presStyleCnt="20" custLinFactNeighborX="-15413" custLinFactNeighborY="1860"/>
      <dgm:spPr>
        <a:blipFill>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dgm:spPr>
    </dgm:pt>
    <dgm:pt modelId="{CB2C31BD-8BCC-4AB5-955C-BF6C15A6ED85}" type="pres">
      <dgm:prSet presAssocID="{FE91EA4A-30E1-49B3-8EC1-67FB5D5EBFD2}" presName="rootConnector" presStyleLbl="node3" presStyleIdx="1" presStyleCnt="13"/>
      <dgm:spPr/>
    </dgm:pt>
    <dgm:pt modelId="{1F007035-49CE-4A68-9A31-58B85FED93E9}" type="pres">
      <dgm:prSet presAssocID="{FE91EA4A-30E1-49B3-8EC1-67FB5D5EBFD2}" presName="hierChild4" presStyleCnt="0"/>
      <dgm:spPr/>
    </dgm:pt>
    <dgm:pt modelId="{2AA6ECD9-873C-41D7-988B-7DA760BF6FB9}" type="pres">
      <dgm:prSet presAssocID="{FE91EA4A-30E1-49B3-8EC1-67FB5D5EBFD2}" presName="hierChild5" presStyleCnt="0"/>
      <dgm:spPr/>
    </dgm:pt>
    <dgm:pt modelId="{76E33268-C276-4377-997B-CA2A2E4F82C3}" type="pres">
      <dgm:prSet presAssocID="{7C85DCF6-15A9-4B53-AD32-BCA375FC6861}" presName="hierChild5" presStyleCnt="0"/>
      <dgm:spPr/>
    </dgm:pt>
    <dgm:pt modelId="{FE670296-DAD7-4483-B5C9-82A551AB214B}" type="pres">
      <dgm:prSet presAssocID="{3C9D9538-1832-4CF1-91D3-01C838E9CF53}" presName="Name37" presStyleLbl="parChTrans1D2" presStyleIdx="1" presStyleCnt="6"/>
      <dgm:spPr/>
    </dgm:pt>
    <dgm:pt modelId="{F74882B5-FC5F-41AF-867A-B35F75F1155E}" type="pres">
      <dgm:prSet presAssocID="{398D70F7-AEDA-422F-938F-C126DB994B8D}" presName="hierRoot2" presStyleCnt="0">
        <dgm:presLayoutVars>
          <dgm:hierBranch val="init"/>
        </dgm:presLayoutVars>
      </dgm:prSet>
      <dgm:spPr/>
    </dgm:pt>
    <dgm:pt modelId="{7EC2B62C-5966-4314-9A26-C1CFCF45DAB0}" type="pres">
      <dgm:prSet presAssocID="{398D70F7-AEDA-422F-938F-C126DB994B8D}" presName="rootComposite" presStyleCnt="0"/>
      <dgm:spPr/>
    </dgm:pt>
    <dgm:pt modelId="{4330AF2B-F36A-4410-912E-88EB782F80CF}" type="pres">
      <dgm:prSet presAssocID="{398D70F7-AEDA-422F-938F-C126DB994B8D}" presName="rootText" presStyleLbl="node2" presStyleIdx="1" presStyleCnt="6" custScaleX="118181">
        <dgm:presLayoutVars>
          <dgm:chPref val="3"/>
        </dgm:presLayoutVars>
      </dgm:prSet>
      <dgm:spPr/>
    </dgm:pt>
    <dgm:pt modelId="{58FD0317-53AA-4B07-8D8C-096CCBFAA749}" type="pres">
      <dgm:prSet presAssocID="{398D70F7-AEDA-422F-938F-C126DB994B8D}" presName="rootPict" presStyleLbl="alignImgPlace1" presStyleIdx="4" presStyleCnt="20" custLinFactNeighborX="-28216"/>
      <dgm:spPr>
        <a:blipFill>
          <a:blip xmlns:r="http://schemas.openxmlformats.org/officeDocument/2006/relationships" r:embed="rId6" cstate="screen">
            <a:extLst>
              <a:ext uri="{28A0092B-C50C-407E-A947-70E740481C1C}">
                <a14:useLocalDpi xmlns:a14="http://schemas.microsoft.com/office/drawing/2010/main"/>
              </a:ext>
            </a:extLst>
          </a:blip>
          <a:srcRect/>
          <a:stretch>
            <a:fillRect/>
          </a:stretch>
        </a:blipFill>
      </dgm:spPr>
    </dgm:pt>
    <dgm:pt modelId="{F02C4DE4-DEAD-4443-A0EA-CA6592D9C38C}" type="pres">
      <dgm:prSet presAssocID="{398D70F7-AEDA-422F-938F-C126DB994B8D}" presName="rootConnector" presStyleLbl="node2" presStyleIdx="1" presStyleCnt="6"/>
      <dgm:spPr/>
    </dgm:pt>
    <dgm:pt modelId="{B8C0DFC3-78F9-4462-9F04-84AFD928FDCE}" type="pres">
      <dgm:prSet presAssocID="{398D70F7-AEDA-422F-938F-C126DB994B8D}" presName="hierChild4" presStyleCnt="0"/>
      <dgm:spPr/>
    </dgm:pt>
    <dgm:pt modelId="{171B2A22-3838-4913-8581-F4B97FA78746}" type="pres">
      <dgm:prSet presAssocID="{0D251E82-7410-45A5-A68D-257D30ED9BC0}" presName="Name37" presStyleLbl="parChTrans1D3" presStyleIdx="2" presStyleCnt="13"/>
      <dgm:spPr/>
    </dgm:pt>
    <dgm:pt modelId="{956CF7D8-ADD9-4F4E-9283-A4376A85E27C}" type="pres">
      <dgm:prSet presAssocID="{2C9FC8DF-F6A7-46EA-84BD-766D591E3C41}" presName="hierRoot2" presStyleCnt="0">
        <dgm:presLayoutVars>
          <dgm:hierBranch val="init"/>
        </dgm:presLayoutVars>
      </dgm:prSet>
      <dgm:spPr/>
    </dgm:pt>
    <dgm:pt modelId="{EFAF182E-9D74-43AC-AEE1-0B1581A708B8}" type="pres">
      <dgm:prSet presAssocID="{2C9FC8DF-F6A7-46EA-84BD-766D591E3C41}" presName="rootComposite" presStyleCnt="0"/>
      <dgm:spPr/>
    </dgm:pt>
    <dgm:pt modelId="{9E7BD741-9465-46D1-BA6F-8B936FBAF2A1}" type="pres">
      <dgm:prSet presAssocID="{2C9FC8DF-F6A7-46EA-84BD-766D591E3C41}" presName="rootText" presStyleLbl="node3" presStyleIdx="2" presStyleCnt="13" custScaleX="108229">
        <dgm:presLayoutVars>
          <dgm:chPref val="3"/>
        </dgm:presLayoutVars>
      </dgm:prSet>
      <dgm:spPr/>
    </dgm:pt>
    <dgm:pt modelId="{B6A3D0AB-0EE9-45F6-9BA7-3E99584918BB}" type="pres">
      <dgm:prSet presAssocID="{2C9FC8DF-F6A7-46EA-84BD-766D591E3C41}" presName="rootPict" presStyleLbl="alignImgPlace1" presStyleIdx="5" presStyleCnt="20" custLinFactNeighborX="-16139" custLinFactNeighborY="-2958"/>
      <dgm:spPr>
        <a:blipFill>
          <a:blip xmlns:r="http://schemas.openxmlformats.org/officeDocument/2006/relationships"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rcRect/>
          <a:stretch>
            <a:fillRect/>
          </a:stretch>
        </a:blipFill>
      </dgm:spPr>
    </dgm:pt>
    <dgm:pt modelId="{0681E984-6969-4AD8-AAD8-20A5D91EA12C}" type="pres">
      <dgm:prSet presAssocID="{2C9FC8DF-F6A7-46EA-84BD-766D591E3C41}" presName="rootConnector" presStyleLbl="node3" presStyleIdx="2" presStyleCnt="13"/>
      <dgm:spPr/>
    </dgm:pt>
    <dgm:pt modelId="{A6546DF4-3314-43CE-A4A1-27587F7FE524}" type="pres">
      <dgm:prSet presAssocID="{2C9FC8DF-F6A7-46EA-84BD-766D591E3C41}" presName="hierChild4" presStyleCnt="0"/>
      <dgm:spPr/>
    </dgm:pt>
    <dgm:pt modelId="{515B8007-BD7F-4D5A-A8EF-6010C5DBCFEC}" type="pres">
      <dgm:prSet presAssocID="{2C9FC8DF-F6A7-46EA-84BD-766D591E3C41}" presName="hierChild5" presStyleCnt="0"/>
      <dgm:spPr/>
    </dgm:pt>
    <dgm:pt modelId="{9EB73148-5C92-4457-B49F-E5A9A9E3D9D3}" type="pres">
      <dgm:prSet presAssocID="{15E5AD32-292C-4A1B-AF6C-0AA82BAC62AF}" presName="Name37" presStyleLbl="parChTrans1D3" presStyleIdx="3" presStyleCnt="13"/>
      <dgm:spPr/>
    </dgm:pt>
    <dgm:pt modelId="{BF4B6E9C-9AB1-4588-A5FE-9DF3FEDBACA6}" type="pres">
      <dgm:prSet presAssocID="{6F7E57BA-CF03-4BD0-85E7-49574A2340C5}" presName="hierRoot2" presStyleCnt="0">
        <dgm:presLayoutVars>
          <dgm:hierBranch val="init"/>
        </dgm:presLayoutVars>
      </dgm:prSet>
      <dgm:spPr/>
    </dgm:pt>
    <dgm:pt modelId="{ED67C2B2-CE28-4BA2-84A2-DC87BAC7F296}" type="pres">
      <dgm:prSet presAssocID="{6F7E57BA-CF03-4BD0-85E7-49574A2340C5}" presName="rootComposite" presStyleCnt="0"/>
      <dgm:spPr/>
    </dgm:pt>
    <dgm:pt modelId="{85CD8E25-F7EB-4833-8646-E720E43583C7}" type="pres">
      <dgm:prSet presAssocID="{6F7E57BA-CF03-4BD0-85E7-49574A2340C5}" presName="rootText" presStyleLbl="node3" presStyleIdx="3" presStyleCnt="13" custScaleX="108332">
        <dgm:presLayoutVars>
          <dgm:chPref val="3"/>
        </dgm:presLayoutVars>
      </dgm:prSet>
      <dgm:spPr/>
    </dgm:pt>
    <dgm:pt modelId="{A15AE9A4-CCAD-46D0-88DB-A4BB2DC5D12C}" type="pres">
      <dgm:prSet presAssocID="{6F7E57BA-CF03-4BD0-85E7-49574A2340C5}" presName="rootPict" presStyleLbl="alignImgPlace1" presStyleIdx="6" presStyleCnt="20"/>
      <dgm:spPr>
        <a:blipFill>
          <a:blip xmlns:r="http://schemas.openxmlformats.org/officeDocument/2006/relationships" r:embed="rId9" cstate="screen">
            <a:extLst>
              <a:ext uri="{28A0092B-C50C-407E-A947-70E740481C1C}">
                <a14:useLocalDpi xmlns:a14="http://schemas.microsoft.com/office/drawing/2010/main"/>
              </a:ext>
            </a:extLst>
          </a:blip>
          <a:srcRect/>
          <a:stretch>
            <a:fillRect/>
          </a:stretch>
        </a:blipFill>
      </dgm:spPr>
    </dgm:pt>
    <dgm:pt modelId="{341EE5DE-7AF9-4143-A84F-DC8D8EAAF2CD}" type="pres">
      <dgm:prSet presAssocID="{6F7E57BA-CF03-4BD0-85E7-49574A2340C5}" presName="rootConnector" presStyleLbl="node3" presStyleIdx="3" presStyleCnt="13"/>
      <dgm:spPr/>
    </dgm:pt>
    <dgm:pt modelId="{B25D59CF-AAE3-4FC4-AB91-49A887E28546}" type="pres">
      <dgm:prSet presAssocID="{6F7E57BA-CF03-4BD0-85E7-49574A2340C5}" presName="hierChild4" presStyleCnt="0"/>
      <dgm:spPr/>
    </dgm:pt>
    <dgm:pt modelId="{D1358BB0-F519-43CF-8B09-3C17D78B1EDD}" type="pres">
      <dgm:prSet presAssocID="{6F7E57BA-CF03-4BD0-85E7-49574A2340C5}" presName="hierChild5" presStyleCnt="0"/>
      <dgm:spPr/>
    </dgm:pt>
    <dgm:pt modelId="{8EDCE34D-AD3F-4B7F-864C-64D0F54E801A}" type="pres">
      <dgm:prSet presAssocID="{88453889-EA5B-448F-BF5E-EC3A0B237743}" presName="Name37" presStyleLbl="parChTrans1D3" presStyleIdx="4" presStyleCnt="13"/>
      <dgm:spPr/>
    </dgm:pt>
    <dgm:pt modelId="{F977014E-406E-4385-A06E-22FA6D885C9C}" type="pres">
      <dgm:prSet presAssocID="{53E0D2D3-15A5-46D4-9096-6EE1D41E3C1F}" presName="hierRoot2" presStyleCnt="0">
        <dgm:presLayoutVars>
          <dgm:hierBranch val="init"/>
        </dgm:presLayoutVars>
      </dgm:prSet>
      <dgm:spPr/>
    </dgm:pt>
    <dgm:pt modelId="{3039700C-9CFD-4572-BFE1-7F83A744C110}" type="pres">
      <dgm:prSet presAssocID="{53E0D2D3-15A5-46D4-9096-6EE1D41E3C1F}" presName="rootComposite" presStyleCnt="0"/>
      <dgm:spPr/>
    </dgm:pt>
    <dgm:pt modelId="{8415B234-EBF3-48BA-9B08-ED1091BC195A}" type="pres">
      <dgm:prSet presAssocID="{53E0D2D3-15A5-46D4-9096-6EE1D41E3C1F}" presName="rootText" presStyleLbl="node3" presStyleIdx="4" presStyleCnt="13" custScaleX="108862" custScaleY="145161" custLinFactNeighborY="-13390">
        <dgm:presLayoutVars>
          <dgm:chPref val="3"/>
        </dgm:presLayoutVars>
      </dgm:prSet>
      <dgm:spPr/>
    </dgm:pt>
    <dgm:pt modelId="{A8790630-163C-4123-A2CD-3AD819182395}" type="pres">
      <dgm:prSet presAssocID="{53E0D2D3-15A5-46D4-9096-6EE1D41E3C1F}" presName="rootPict" presStyleLbl="alignImgPlace1" presStyleIdx="7" presStyleCnt="20" custLinFactNeighborX="-13388" custLinFactNeighborY="-12023"/>
      <dgm:spPr>
        <a:blipFill>
          <a:blip xmlns:r="http://schemas.openxmlformats.org/officeDocument/2006/relationships" r:embed="rId10" cstate="screen">
            <a:extLst>
              <a:ext uri="{28A0092B-C50C-407E-A947-70E740481C1C}">
                <a14:useLocalDpi xmlns:a14="http://schemas.microsoft.com/office/drawing/2010/main"/>
              </a:ext>
            </a:extLst>
          </a:blip>
          <a:srcRect/>
          <a:stretch>
            <a:fillRect/>
          </a:stretch>
        </a:blipFill>
      </dgm:spPr>
    </dgm:pt>
    <dgm:pt modelId="{6AD63ACA-715C-4527-BE41-7981E71CB030}" type="pres">
      <dgm:prSet presAssocID="{53E0D2D3-15A5-46D4-9096-6EE1D41E3C1F}" presName="rootConnector" presStyleLbl="node3" presStyleIdx="4" presStyleCnt="13"/>
      <dgm:spPr/>
    </dgm:pt>
    <dgm:pt modelId="{335A07A1-F704-4F9F-8E8A-61AE3E2F9801}" type="pres">
      <dgm:prSet presAssocID="{53E0D2D3-15A5-46D4-9096-6EE1D41E3C1F}" presName="hierChild4" presStyleCnt="0"/>
      <dgm:spPr/>
    </dgm:pt>
    <dgm:pt modelId="{5BEB79EB-B84A-4E9F-B0DF-CCA6E386DA24}" type="pres">
      <dgm:prSet presAssocID="{53E0D2D3-15A5-46D4-9096-6EE1D41E3C1F}" presName="hierChild5" presStyleCnt="0"/>
      <dgm:spPr/>
    </dgm:pt>
    <dgm:pt modelId="{6F1786E4-8841-4ED9-B5E7-2404C061E482}" type="pres">
      <dgm:prSet presAssocID="{398D70F7-AEDA-422F-938F-C126DB994B8D}" presName="hierChild5" presStyleCnt="0"/>
      <dgm:spPr/>
    </dgm:pt>
    <dgm:pt modelId="{67566D29-12A8-45C4-97C4-80AA080ACA73}" type="pres">
      <dgm:prSet presAssocID="{F03552E3-65CE-4DBB-A62E-0E33CB7DF2FC}" presName="Name37" presStyleLbl="parChTrans1D2" presStyleIdx="2" presStyleCnt="6"/>
      <dgm:spPr/>
    </dgm:pt>
    <dgm:pt modelId="{8A5D2306-B7B6-49FA-8399-02BC3CCFE386}" type="pres">
      <dgm:prSet presAssocID="{CFF42CF2-85D8-411C-84CF-4109648D6101}" presName="hierRoot2" presStyleCnt="0">
        <dgm:presLayoutVars>
          <dgm:hierBranch val="r"/>
        </dgm:presLayoutVars>
      </dgm:prSet>
      <dgm:spPr/>
    </dgm:pt>
    <dgm:pt modelId="{203D0A90-8D59-4F6C-9068-B2ECC253EC6C}" type="pres">
      <dgm:prSet presAssocID="{CFF42CF2-85D8-411C-84CF-4109648D6101}" presName="rootComposite" presStyleCnt="0"/>
      <dgm:spPr/>
    </dgm:pt>
    <dgm:pt modelId="{6A8D88B5-C427-4EA0-96AB-1B9CC4704B7D}" type="pres">
      <dgm:prSet presAssocID="{CFF42CF2-85D8-411C-84CF-4109648D6101}" presName="rootText" presStyleLbl="node2" presStyleIdx="2" presStyleCnt="6" custScaleX="120068">
        <dgm:presLayoutVars>
          <dgm:chPref val="3"/>
        </dgm:presLayoutVars>
      </dgm:prSet>
      <dgm:spPr/>
    </dgm:pt>
    <dgm:pt modelId="{AA80E475-14B2-4E22-BC37-D44965579328}" type="pres">
      <dgm:prSet presAssocID="{CFF42CF2-85D8-411C-84CF-4109648D6101}" presName="rootPict" presStyleLbl="alignImgPlace1" presStyleIdx="8" presStyleCnt="20" custLinFactNeighborX="-29189"/>
      <dgm:spPr>
        <a:blipFill>
          <a:blip xmlns:r="http://schemas.openxmlformats.org/officeDocument/2006/relationships" r:embed="rId11" cstate="screen">
            <a:extLst>
              <a:ext uri="{28A0092B-C50C-407E-A947-70E740481C1C}">
                <a14:useLocalDpi xmlns:a14="http://schemas.microsoft.com/office/drawing/2010/main"/>
              </a:ext>
            </a:extLst>
          </a:blip>
          <a:srcRect/>
          <a:stretch>
            <a:fillRect/>
          </a:stretch>
        </a:blipFill>
      </dgm:spPr>
    </dgm:pt>
    <dgm:pt modelId="{930F943A-B20D-4473-826E-6C2DF17C4EC7}" type="pres">
      <dgm:prSet presAssocID="{CFF42CF2-85D8-411C-84CF-4109648D6101}" presName="rootConnector" presStyleLbl="node2" presStyleIdx="2" presStyleCnt="6"/>
      <dgm:spPr/>
    </dgm:pt>
    <dgm:pt modelId="{19BD73F6-CE61-45E6-97E6-4A9BF1964F83}" type="pres">
      <dgm:prSet presAssocID="{CFF42CF2-85D8-411C-84CF-4109648D6101}" presName="hierChild4" presStyleCnt="0"/>
      <dgm:spPr/>
    </dgm:pt>
    <dgm:pt modelId="{2DFF885F-A97D-4A79-8460-5762E0583D0C}" type="pres">
      <dgm:prSet presAssocID="{95902D99-779E-49F8-9D23-F1B6D859F960}" presName="Name50" presStyleLbl="parChTrans1D3" presStyleIdx="5" presStyleCnt="13"/>
      <dgm:spPr/>
    </dgm:pt>
    <dgm:pt modelId="{AB4CCB3C-72B1-4B51-B2EC-5CEBCD111574}" type="pres">
      <dgm:prSet presAssocID="{056F1A13-903D-459B-B915-2D55917FA4E6}" presName="hierRoot2" presStyleCnt="0">
        <dgm:presLayoutVars>
          <dgm:hierBranch val="r"/>
        </dgm:presLayoutVars>
      </dgm:prSet>
      <dgm:spPr/>
    </dgm:pt>
    <dgm:pt modelId="{A907F245-F400-4E6F-8B3C-FCBE87BA2421}" type="pres">
      <dgm:prSet presAssocID="{056F1A13-903D-459B-B915-2D55917FA4E6}" presName="rootComposite" presStyleCnt="0"/>
      <dgm:spPr/>
    </dgm:pt>
    <dgm:pt modelId="{38B9E002-9A68-4E17-A911-D73B646C1663}" type="pres">
      <dgm:prSet presAssocID="{056F1A13-903D-459B-B915-2D55917FA4E6}" presName="rootText" presStyleLbl="node3" presStyleIdx="5" presStyleCnt="13" custScaleX="109911">
        <dgm:presLayoutVars>
          <dgm:chPref val="3"/>
        </dgm:presLayoutVars>
      </dgm:prSet>
      <dgm:spPr/>
    </dgm:pt>
    <dgm:pt modelId="{DA173B81-A836-45E0-A2CA-4372AF5E51AF}" type="pres">
      <dgm:prSet presAssocID="{056F1A13-903D-459B-B915-2D55917FA4E6}" presName="rootPict" presStyleLbl="alignImgPlace1" presStyleIdx="9" presStyleCnt="20" custLinFactNeighborX="-17514"/>
      <dgm:spPr>
        <a:blipFill>
          <a:blip xmlns:r="http://schemas.openxmlformats.org/officeDocument/2006/relationships" r:embed="rId12" cstate="screen">
            <a:extLst>
              <a:ext uri="{28A0092B-C50C-407E-A947-70E740481C1C}">
                <a14:useLocalDpi xmlns:a14="http://schemas.microsoft.com/office/drawing/2010/main"/>
              </a:ext>
            </a:extLst>
          </a:blip>
          <a:srcRect/>
          <a:stretch>
            <a:fillRect/>
          </a:stretch>
        </a:blipFill>
      </dgm:spPr>
    </dgm:pt>
    <dgm:pt modelId="{98378D3E-BA89-4B8B-9007-2E749B78BE9E}" type="pres">
      <dgm:prSet presAssocID="{056F1A13-903D-459B-B915-2D55917FA4E6}" presName="rootConnector" presStyleLbl="node3" presStyleIdx="5" presStyleCnt="13"/>
      <dgm:spPr/>
    </dgm:pt>
    <dgm:pt modelId="{64487907-4516-4E27-BAB2-1BADA36281F0}" type="pres">
      <dgm:prSet presAssocID="{056F1A13-903D-459B-B915-2D55917FA4E6}" presName="hierChild4" presStyleCnt="0"/>
      <dgm:spPr/>
    </dgm:pt>
    <dgm:pt modelId="{F8A12B61-BBAE-40DD-BD82-8E0968A697BF}" type="pres">
      <dgm:prSet presAssocID="{056F1A13-903D-459B-B915-2D55917FA4E6}" presName="hierChild5" presStyleCnt="0"/>
      <dgm:spPr/>
    </dgm:pt>
    <dgm:pt modelId="{934094A9-6F51-4EB3-B42B-4CA60C3F8FCB}" type="pres">
      <dgm:prSet presAssocID="{41C47E92-B10A-459F-A89A-8B7912EB15DF}" presName="Name50" presStyleLbl="parChTrans1D3" presStyleIdx="6" presStyleCnt="13"/>
      <dgm:spPr/>
    </dgm:pt>
    <dgm:pt modelId="{18909D77-CFD9-4025-9A5A-B3544BFAE150}" type="pres">
      <dgm:prSet presAssocID="{34EA08AA-D080-4EDB-A4AD-20C4BBDC70B8}" presName="hierRoot2" presStyleCnt="0">
        <dgm:presLayoutVars>
          <dgm:hierBranch val="r"/>
        </dgm:presLayoutVars>
      </dgm:prSet>
      <dgm:spPr/>
    </dgm:pt>
    <dgm:pt modelId="{07B0AF8C-BFDE-418B-9A4F-0D0380176BEF}" type="pres">
      <dgm:prSet presAssocID="{34EA08AA-D080-4EDB-A4AD-20C4BBDC70B8}" presName="rootComposite" presStyleCnt="0"/>
      <dgm:spPr/>
    </dgm:pt>
    <dgm:pt modelId="{959919C2-51C2-4211-B908-323074EF94A6}" type="pres">
      <dgm:prSet presAssocID="{34EA08AA-D080-4EDB-A4AD-20C4BBDC70B8}" presName="rootText" presStyleLbl="node3" presStyleIdx="6" presStyleCnt="13" custScaleX="107006" custLinFactNeighborX="1535" custLinFactNeighborY="-7445">
        <dgm:presLayoutVars>
          <dgm:chPref val="3"/>
        </dgm:presLayoutVars>
      </dgm:prSet>
      <dgm:spPr/>
    </dgm:pt>
    <dgm:pt modelId="{483DB694-647B-44F0-8C25-F9B3CF8F59D4}" type="pres">
      <dgm:prSet presAssocID="{34EA08AA-D080-4EDB-A4AD-20C4BBDC70B8}" presName="rootPict" presStyleLbl="alignImgPlace1" presStyleIdx="10" presStyleCnt="20" custLinFactNeighborX="-5397" custLinFactNeighborY="-10940"/>
      <dgm:spPr>
        <a:blipFill>
          <a:blip xmlns:r="http://schemas.openxmlformats.org/officeDocument/2006/relationships" r:embed="rId13" cstate="screen">
            <a:extLst>
              <a:ext uri="{28A0092B-C50C-407E-A947-70E740481C1C}">
                <a14:useLocalDpi xmlns:a14="http://schemas.microsoft.com/office/drawing/2010/main"/>
              </a:ext>
            </a:extLst>
          </a:blip>
          <a:srcRect/>
          <a:stretch>
            <a:fillRect/>
          </a:stretch>
        </a:blipFill>
      </dgm:spPr>
    </dgm:pt>
    <dgm:pt modelId="{C51B2C06-4621-4043-93CD-78D391067A23}" type="pres">
      <dgm:prSet presAssocID="{34EA08AA-D080-4EDB-A4AD-20C4BBDC70B8}" presName="rootConnector" presStyleLbl="node3" presStyleIdx="6" presStyleCnt="13"/>
      <dgm:spPr/>
    </dgm:pt>
    <dgm:pt modelId="{5A4A81D7-1B79-4163-B1A4-0BCF5A1B2526}" type="pres">
      <dgm:prSet presAssocID="{34EA08AA-D080-4EDB-A4AD-20C4BBDC70B8}" presName="hierChild4" presStyleCnt="0"/>
      <dgm:spPr/>
    </dgm:pt>
    <dgm:pt modelId="{747736A2-4E60-4FE4-B640-69D719CEA392}" type="pres">
      <dgm:prSet presAssocID="{34EA08AA-D080-4EDB-A4AD-20C4BBDC70B8}" presName="hierChild5" presStyleCnt="0"/>
      <dgm:spPr/>
    </dgm:pt>
    <dgm:pt modelId="{1071304B-4E91-4CD7-88F2-2AE9D7D46CD1}" type="pres">
      <dgm:prSet presAssocID="{978C1BB4-903E-4AC3-8DED-A45836CB8BCB}" presName="Name50" presStyleLbl="parChTrans1D3" presStyleIdx="7" presStyleCnt="13"/>
      <dgm:spPr/>
    </dgm:pt>
    <dgm:pt modelId="{F1481369-7B1F-47AB-B680-2B7A3CBA38A8}" type="pres">
      <dgm:prSet presAssocID="{108039BB-F726-4B19-BA42-69D311819A64}" presName="hierRoot2" presStyleCnt="0">
        <dgm:presLayoutVars>
          <dgm:hierBranch val="r"/>
        </dgm:presLayoutVars>
      </dgm:prSet>
      <dgm:spPr/>
    </dgm:pt>
    <dgm:pt modelId="{11437E6F-75EE-4E3B-A528-A241DF316333}" type="pres">
      <dgm:prSet presAssocID="{108039BB-F726-4B19-BA42-69D311819A64}" presName="rootComposite" presStyleCnt="0"/>
      <dgm:spPr/>
    </dgm:pt>
    <dgm:pt modelId="{2FA08642-350F-4055-81BD-A2B9B7202DEB}" type="pres">
      <dgm:prSet presAssocID="{108039BB-F726-4B19-BA42-69D311819A64}" presName="rootText" presStyleLbl="node3" presStyleIdx="7" presStyleCnt="13">
        <dgm:presLayoutVars>
          <dgm:chPref val="3"/>
        </dgm:presLayoutVars>
      </dgm:prSet>
      <dgm:spPr/>
    </dgm:pt>
    <dgm:pt modelId="{3F76F791-F177-4E14-9969-F828C5F4260D}" type="pres">
      <dgm:prSet presAssocID="{108039BB-F726-4B19-BA42-69D311819A64}" presName="rootPict" presStyleLbl="alignImgPlace1" presStyleIdx="11" presStyleCnt="20"/>
      <dgm:spPr>
        <a:blipFill>
          <a:blip xmlns:r="http://schemas.openxmlformats.org/officeDocument/2006/relationships" r:embed="rId14" cstate="screen">
            <a:extLst>
              <a:ext uri="{28A0092B-C50C-407E-A947-70E740481C1C}">
                <a14:useLocalDpi xmlns:a14="http://schemas.microsoft.com/office/drawing/2010/main"/>
              </a:ext>
            </a:extLst>
          </a:blip>
          <a:srcRect/>
          <a:stretch>
            <a:fillRect/>
          </a:stretch>
        </a:blipFill>
      </dgm:spPr>
      <dgm:extLst>
        <a:ext uri="{E40237B7-FDA0-4F09-8148-C483321AD2D9}">
          <dgm14:cNvPr xmlns:dgm14="http://schemas.microsoft.com/office/drawing/2010/diagram" id="0" name="" descr="Fire and smoke"/>
        </a:ext>
      </dgm:extLst>
    </dgm:pt>
    <dgm:pt modelId="{5848158D-8943-4EC4-AE57-2C4D91B2F990}" type="pres">
      <dgm:prSet presAssocID="{108039BB-F726-4B19-BA42-69D311819A64}" presName="rootConnector" presStyleLbl="node3" presStyleIdx="7" presStyleCnt="13"/>
      <dgm:spPr/>
    </dgm:pt>
    <dgm:pt modelId="{0B83983B-0C94-4307-B816-7AD988CC450D}" type="pres">
      <dgm:prSet presAssocID="{108039BB-F726-4B19-BA42-69D311819A64}" presName="hierChild4" presStyleCnt="0"/>
      <dgm:spPr/>
    </dgm:pt>
    <dgm:pt modelId="{82C81E8F-354E-4277-A474-05AF2856B424}" type="pres">
      <dgm:prSet presAssocID="{108039BB-F726-4B19-BA42-69D311819A64}" presName="hierChild5" presStyleCnt="0"/>
      <dgm:spPr/>
    </dgm:pt>
    <dgm:pt modelId="{0375BD91-9A9C-4161-8FC3-516821FB8B83}" type="pres">
      <dgm:prSet presAssocID="{CFF42CF2-85D8-411C-84CF-4109648D6101}" presName="hierChild5" presStyleCnt="0"/>
      <dgm:spPr/>
    </dgm:pt>
    <dgm:pt modelId="{4F6D66A7-E4F2-4460-91B7-C87AF5CA3DD9}" type="pres">
      <dgm:prSet presAssocID="{0AB13B5F-15A8-42E9-B4B8-8472072F89DF}" presName="Name37" presStyleLbl="parChTrans1D2" presStyleIdx="3" presStyleCnt="6"/>
      <dgm:spPr/>
    </dgm:pt>
    <dgm:pt modelId="{C3E79ED7-54E8-4EED-B5D6-2365B2AE4217}" type="pres">
      <dgm:prSet presAssocID="{E7AEBDD8-D804-4056-9064-D419921B1031}" presName="hierRoot2" presStyleCnt="0">
        <dgm:presLayoutVars>
          <dgm:hierBranch val="init"/>
        </dgm:presLayoutVars>
      </dgm:prSet>
      <dgm:spPr/>
    </dgm:pt>
    <dgm:pt modelId="{3F5D4F9A-85C1-4A7C-9B1B-A60B2549E81A}" type="pres">
      <dgm:prSet presAssocID="{E7AEBDD8-D804-4056-9064-D419921B1031}" presName="rootComposite" presStyleCnt="0"/>
      <dgm:spPr/>
    </dgm:pt>
    <dgm:pt modelId="{92D4FD5B-1EEE-4675-98A8-D3AD2F819D20}" type="pres">
      <dgm:prSet presAssocID="{E7AEBDD8-D804-4056-9064-D419921B1031}" presName="rootText" presStyleLbl="node2" presStyleIdx="3" presStyleCnt="6">
        <dgm:presLayoutVars>
          <dgm:chPref val="3"/>
        </dgm:presLayoutVars>
      </dgm:prSet>
      <dgm:spPr/>
    </dgm:pt>
    <dgm:pt modelId="{4FC899A4-CC60-499A-9392-8F3EA9F8A402}" type="pres">
      <dgm:prSet presAssocID="{E7AEBDD8-D804-4056-9064-D419921B1031}" presName="rootPict" presStyleLbl="alignImgPlace1" presStyleIdx="12" presStyleCnt="20"/>
      <dgm:spPr>
        <a:blipFill>
          <a:blip xmlns:r="http://schemas.openxmlformats.org/officeDocument/2006/relationships" r:embed="rId15" cstate="screen">
            <a:extLst>
              <a:ext uri="{28A0092B-C50C-407E-A947-70E740481C1C}">
                <a14:useLocalDpi xmlns:a14="http://schemas.microsoft.com/office/drawing/2010/main"/>
              </a:ext>
            </a:extLst>
          </a:blip>
          <a:srcRect/>
          <a:stretch>
            <a:fillRect/>
          </a:stretch>
        </a:blipFill>
      </dgm:spPr>
    </dgm:pt>
    <dgm:pt modelId="{6D1B9776-195D-4A83-8E72-7867EE76B937}" type="pres">
      <dgm:prSet presAssocID="{E7AEBDD8-D804-4056-9064-D419921B1031}" presName="rootConnector" presStyleLbl="node2" presStyleIdx="3" presStyleCnt="6"/>
      <dgm:spPr/>
    </dgm:pt>
    <dgm:pt modelId="{7BF9C416-4A05-4D9F-8694-FFDD75A6440E}" type="pres">
      <dgm:prSet presAssocID="{E7AEBDD8-D804-4056-9064-D419921B1031}" presName="hierChild4" presStyleCnt="0"/>
      <dgm:spPr/>
    </dgm:pt>
    <dgm:pt modelId="{9BE64600-5ACB-4171-BE84-E4BE25073539}" type="pres">
      <dgm:prSet presAssocID="{9117FD6E-3E47-4CD8-9970-A019BAC78D5B}" presName="Name37" presStyleLbl="parChTrans1D3" presStyleIdx="8" presStyleCnt="13"/>
      <dgm:spPr/>
    </dgm:pt>
    <dgm:pt modelId="{0064FDCC-99D6-4DBA-8A7C-D7F6803CCEE5}" type="pres">
      <dgm:prSet presAssocID="{8BB797C6-C229-49D9-8B46-10C0C479E1AC}" presName="hierRoot2" presStyleCnt="0">
        <dgm:presLayoutVars>
          <dgm:hierBranch val="init"/>
        </dgm:presLayoutVars>
      </dgm:prSet>
      <dgm:spPr/>
    </dgm:pt>
    <dgm:pt modelId="{0D773D39-C0F9-4ECB-844B-AB9513DFFA95}" type="pres">
      <dgm:prSet presAssocID="{8BB797C6-C229-49D9-8B46-10C0C479E1AC}" presName="rootComposite" presStyleCnt="0"/>
      <dgm:spPr/>
    </dgm:pt>
    <dgm:pt modelId="{A779F9B0-1E8C-4731-BD2B-5E7747288EA0}" type="pres">
      <dgm:prSet presAssocID="{8BB797C6-C229-49D9-8B46-10C0C479E1AC}" presName="rootText" presStyleLbl="node3" presStyleIdx="8" presStyleCnt="13" custScaleX="99207">
        <dgm:presLayoutVars>
          <dgm:chPref val="3"/>
        </dgm:presLayoutVars>
      </dgm:prSet>
      <dgm:spPr/>
    </dgm:pt>
    <dgm:pt modelId="{67E5BC8B-9578-46DD-8AAA-180C74151335}" type="pres">
      <dgm:prSet presAssocID="{8BB797C6-C229-49D9-8B46-10C0C479E1AC}" presName="rootPict" presStyleLbl="alignImgPlace1" presStyleIdx="13" presStyleCnt="20" custLinFactNeighborX="-12146"/>
      <dgm:spPr>
        <a:blipFill>
          <a:blip xmlns:r="http://schemas.openxmlformats.org/officeDocument/2006/relationships" r:embed="rId16" cstate="screen">
            <a:extLst>
              <a:ext uri="{28A0092B-C50C-407E-A947-70E740481C1C}">
                <a14:useLocalDpi xmlns:a14="http://schemas.microsoft.com/office/drawing/2010/main"/>
              </a:ext>
            </a:extLst>
          </a:blip>
          <a:srcRect/>
          <a:stretch>
            <a:fillRect/>
          </a:stretch>
        </a:blipFill>
      </dgm:spPr>
    </dgm:pt>
    <dgm:pt modelId="{B6824FC6-ABF0-469D-B914-9425126951E5}" type="pres">
      <dgm:prSet presAssocID="{8BB797C6-C229-49D9-8B46-10C0C479E1AC}" presName="rootConnector" presStyleLbl="node3" presStyleIdx="8" presStyleCnt="13"/>
      <dgm:spPr/>
    </dgm:pt>
    <dgm:pt modelId="{B4047259-0068-4B78-9F52-AFB2911B57A9}" type="pres">
      <dgm:prSet presAssocID="{8BB797C6-C229-49D9-8B46-10C0C479E1AC}" presName="hierChild4" presStyleCnt="0"/>
      <dgm:spPr/>
    </dgm:pt>
    <dgm:pt modelId="{818777CB-031D-4F04-88FA-A08AFE46E6FF}" type="pres">
      <dgm:prSet presAssocID="{8BB797C6-C229-49D9-8B46-10C0C479E1AC}" presName="hierChild5" presStyleCnt="0"/>
      <dgm:spPr/>
    </dgm:pt>
    <dgm:pt modelId="{5BDE3D1A-3AB3-4F32-8C62-A01A151E594B}" type="pres">
      <dgm:prSet presAssocID="{36EEE9C4-80B7-4E76-9E51-A621254ECC11}" presName="Name37" presStyleLbl="parChTrans1D3" presStyleIdx="9" presStyleCnt="13"/>
      <dgm:spPr/>
    </dgm:pt>
    <dgm:pt modelId="{D7AAF3ED-60CA-4EAC-89D6-15BE439660B7}" type="pres">
      <dgm:prSet presAssocID="{7A6FBC97-3BB3-4372-86C6-B16420EEB42B}" presName="hierRoot2" presStyleCnt="0">
        <dgm:presLayoutVars>
          <dgm:hierBranch val="init"/>
        </dgm:presLayoutVars>
      </dgm:prSet>
      <dgm:spPr/>
    </dgm:pt>
    <dgm:pt modelId="{1C6B6FEB-946F-4290-9A3D-22524A927F24}" type="pres">
      <dgm:prSet presAssocID="{7A6FBC97-3BB3-4372-86C6-B16420EEB42B}" presName="rootComposite" presStyleCnt="0"/>
      <dgm:spPr/>
    </dgm:pt>
    <dgm:pt modelId="{32F0AB2F-9221-49DC-BAC5-DCA216A0165A}" type="pres">
      <dgm:prSet presAssocID="{7A6FBC97-3BB3-4372-86C6-B16420EEB42B}" presName="rootText" presStyleLbl="node3" presStyleIdx="9" presStyleCnt="13">
        <dgm:presLayoutVars>
          <dgm:chPref val="3"/>
        </dgm:presLayoutVars>
      </dgm:prSet>
      <dgm:spPr/>
    </dgm:pt>
    <dgm:pt modelId="{111BD2B5-EB7F-4E28-AFEC-C06DF76267E3}" type="pres">
      <dgm:prSet presAssocID="{7A6FBC97-3BB3-4372-86C6-B16420EEB42B}" presName="rootPict" presStyleLbl="alignImgPlace1" presStyleIdx="14" presStyleCnt="20"/>
      <dgm:spPr>
        <a:blipFill>
          <a:blip xmlns:r="http://schemas.openxmlformats.org/officeDocument/2006/relationships" r:embed="rId17" cstate="screen">
            <a:extLst>
              <a:ext uri="{28A0092B-C50C-407E-A947-70E740481C1C}">
                <a14:useLocalDpi xmlns:a14="http://schemas.microsoft.com/office/drawing/2010/main"/>
              </a:ext>
            </a:extLst>
          </a:blip>
          <a:srcRect/>
          <a:stretch>
            <a:fillRect/>
          </a:stretch>
        </a:blipFill>
      </dgm:spPr>
    </dgm:pt>
    <dgm:pt modelId="{6F08600A-6232-43F1-B318-AA548097155D}" type="pres">
      <dgm:prSet presAssocID="{7A6FBC97-3BB3-4372-86C6-B16420EEB42B}" presName="rootConnector" presStyleLbl="node3" presStyleIdx="9" presStyleCnt="13"/>
      <dgm:spPr/>
    </dgm:pt>
    <dgm:pt modelId="{5533B31E-B29F-4BFA-A709-5930878053F0}" type="pres">
      <dgm:prSet presAssocID="{7A6FBC97-3BB3-4372-86C6-B16420EEB42B}" presName="hierChild4" presStyleCnt="0"/>
      <dgm:spPr/>
    </dgm:pt>
    <dgm:pt modelId="{6EC11B43-1700-4299-A357-D914E7369DC6}" type="pres">
      <dgm:prSet presAssocID="{7A6FBC97-3BB3-4372-86C6-B16420EEB42B}" presName="hierChild5" presStyleCnt="0"/>
      <dgm:spPr/>
    </dgm:pt>
    <dgm:pt modelId="{55C632A1-EBFA-46F3-8487-717F3A1894D2}" type="pres">
      <dgm:prSet presAssocID="{E7AEBDD8-D804-4056-9064-D419921B1031}" presName="hierChild5" presStyleCnt="0"/>
      <dgm:spPr/>
    </dgm:pt>
    <dgm:pt modelId="{2AD5D6A1-6675-49AA-8A6C-E76660BEF2A3}" type="pres">
      <dgm:prSet presAssocID="{F24B8590-A925-454A-A6BD-F2DC03D4AAF6}" presName="Name37" presStyleLbl="parChTrans1D2" presStyleIdx="4" presStyleCnt="6"/>
      <dgm:spPr/>
    </dgm:pt>
    <dgm:pt modelId="{DA3E80E9-3AB1-4234-BFA5-3F86B366BC9A}" type="pres">
      <dgm:prSet presAssocID="{AAD95CBE-C211-4E25-B04D-47FD0E74C3D5}" presName="hierRoot2" presStyleCnt="0">
        <dgm:presLayoutVars>
          <dgm:hierBranch val="init"/>
        </dgm:presLayoutVars>
      </dgm:prSet>
      <dgm:spPr/>
    </dgm:pt>
    <dgm:pt modelId="{98ADFAFD-8703-4553-8BDE-A19F8B251C34}" type="pres">
      <dgm:prSet presAssocID="{AAD95CBE-C211-4E25-B04D-47FD0E74C3D5}" presName="rootComposite" presStyleCnt="0"/>
      <dgm:spPr/>
    </dgm:pt>
    <dgm:pt modelId="{CCEC5D5D-B684-49D5-A1C2-A20C57BDDEE7}" type="pres">
      <dgm:prSet presAssocID="{AAD95CBE-C211-4E25-B04D-47FD0E74C3D5}" presName="rootText" presStyleLbl="node2" presStyleIdx="4" presStyleCnt="6" custScaleX="123765">
        <dgm:presLayoutVars>
          <dgm:chPref val="3"/>
        </dgm:presLayoutVars>
      </dgm:prSet>
      <dgm:spPr/>
    </dgm:pt>
    <dgm:pt modelId="{9128A9CB-0795-4333-88BC-C91E482E7402}" type="pres">
      <dgm:prSet presAssocID="{AAD95CBE-C211-4E25-B04D-47FD0E74C3D5}" presName="rootPict" presStyleLbl="alignImgPlace1" presStyleIdx="15" presStyleCnt="20" custLinFactNeighborX="-35988"/>
      <dgm:spPr>
        <a:blipFill>
          <a:blip xmlns:r="http://schemas.openxmlformats.org/officeDocument/2006/relationships" r:embed="rId18" cstate="screen">
            <a:extLst>
              <a:ext uri="{28A0092B-C50C-407E-A947-70E740481C1C}">
                <a14:useLocalDpi xmlns:a14="http://schemas.microsoft.com/office/drawing/2010/main"/>
              </a:ext>
            </a:extLst>
          </a:blip>
          <a:srcRect/>
          <a:stretch>
            <a:fillRect/>
          </a:stretch>
        </a:blipFill>
      </dgm:spPr>
    </dgm:pt>
    <dgm:pt modelId="{F43E6FF1-F44E-46ED-B092-D3FFAC24F25E}" type="pres">
      <dgm:prSet presAssocID="{AAD95CBE-C211-4E25-B04D-47FD0E74C3D5}" presName="rootConnector" presStyleLbl="node2" presStyleIdx="4" presStyleCnt="6"/>
      <dgm:spPr/>
    </dgm:pt>
    <dgm:pt modelId="{DE15DEEA-0BF1-47B3-9AAD-2DB440CE2E24}" type="pres">
      <dgm:prSet presAssocID="{AAD95CBE-C211-4E25-B04D-47FD0E74C3D5}" presName="hierChild4" presStyleCnt="0"/>
      <dgm:spPr/>
    </dgm:pt>
    <dgm:pt modelId="{47876E0F-62BC-4613-AC7B-4282A7E665E9}" type="pres">
      <dgm:prSet presAssocID="{A9D0956E-8ABE-41AE-9336-9F96977649AB}" presName="Name37" presStyleLbl="parChTrans1D3" presStyleIdx="10" presStyleCnt="13"/>
      <dgm:spPr/>
    </dgm:pt>
    <dgm:pt modelId="{874D7E12-DFBD-404D-8477-09710585DFE9}" type="pres">
      <dgm:prSet presAssocID="{C903AA11-5772-44B5-8781-CECA1FAFE6FF}" presName="hierRoot2" presStyleCnt="0">
        <dgm:presLayoutVars>
          <dgm:hierBranch val="init"/>
        </dgm:presLayoutVars>
      </dgm:prSet>
      <dgm:spPr/>
    </dgm:pt>
    <dgm:pt modelId="{037F0E97-9AC9-49AE-9B6F-6DA23C7852B3}" type="pres">
      <dgm:prSet presAssocID="{C903AA11-5772-44B5-8781-CECA1FAFE6FF}" presName="rootComposite" presStyleCnt="0"/>
      <dgm:spPr/>
    </dgm:pt>
    <dgm:pt modelId="{292B1CF1-970B-4537-8B10-FAC348104A16}" type="pres">
      <dgm:prSet presAssocID="{C903AA11-5772-44B5-8781-CECA1FAFE6FF}" presName="rootText" presStyleLbl="node3" presStyleIdx="10" presStyleCnt="13">
        <dgm:presLayoutVars>
          <dgm:chPref val="3"/>
        </dgm:presLayoutVars>
      </dgm:prSet>
      <dgm:spPr/>
    </dgm:pt>
    <dgm:pt modelId="{5CB63945-E3D2-484F-ADFB-19D1A270BD67}" type="pres">
      <dgm:prSet presAssocID="{C903AA11-5772-44B5-8781-CECA1FAFE6FF}" presName="rootPict" presStyleLbl="alignImgPlace1" presStyleIdx="16" presStyleCnt="20"/>
      <dgm:spPr>
        <a:blipFill>
          <a:blip xmlns:r="http://schemas.openxmlformats.org/officeDocument/2006/relationships" r:embed="rId19" cstate="screen">
            <a:extLst>
              <a:ext uri="{28A0092B-C50C-407E-A947-70E740481C1C}">
                <a14:useLocalDpi xmlns:a14="http://schemas.microsoft.com/office/drawing/2010/main"/>
              </a:ext>
            </a:extLst>
          </a:blip>
          <a:srcRect/>
          <a:stretch>
            <a:fillRect/>
          </a:stretch>
        </a:blipFill>
      </dgm:spPr>
    </dgm:pt>
    <dgm:pt modelId="{3F666F7C-E6BE-47C5-B865-5219ED420672}" type="pres">
      <dgm:prSet presAssocID="{C903AA11-5772-44B5-8781-CECA1FAFE6FF}" presName="rootConnector" presStyleLbl="node3" presStyleIdx="10" presStyleCnt="13"/>
      <dgm:spPr/>
    </dgm:pt>
    <dgm:pt modelId="{25022999-0ED9-4E1C-A3AC-04A1F857F832}" type="pres">
      <dgm:prSet presAssocID="{C903AA11-5772-44B5-8781-CECA1FAFE6FF}" presName="hierChild4" presStyleCnt="0"/>
      <dgm:spPr/>
    </dgm:pt>
    <dgm:pt modelId="{2488C246-A3D5-4D92-93FF-981F846BE070}" type="pres">
      <dgm:prSet presAssocID="{C903AA11-5772-44B5-8781-CECA1FAFE6FF}" presName="hierChild5" presStyleCnt="0"/>
      <dgm:spPr/>
    </dgm:pt>
    <dgm:pt modelId="{C26A57A7-7C22-4C19-8869-8160A561C0CA}" type="pres">
      <dgm:prSet presAssocID="{AAD95CBE-C211-4E25-B04D-47FD0E74C3D5}" presName="hierChild5" presStyleCnt="0"/>
      <dgm:spPr/>
    </dgm:pt>
    <dgm:pt modelId="{8B549B0E-05F4-4C2A-973F-04C2AE4A0331}" type="pres">
      <dgm:prSet presAssocID="{146EC407-7ED6-4B69-AAA2-6EE8C4DAC7C5}" presName="Name37" presStyleLbl="parChTrans1D2" presStyleIdx="5" presStyleCnt="6"/>
      <dgm:spPr/>
    </dgm:pt>
    <dgm:pt modelId="{A84E003D-7FCB-4604-9F87-409656756363}" type="pres">
      <dgm:prSet presAssocID="{BEC310B3-76A8-46DD-9E28-C5DDC57DFE3B}" presName="hierRoot2" presStyleCnt="0">
        <dgm:presLayoutVars>
          <dgm:hierBranch val="init"/>
        </dgm:presLayoutVars>
      </dgm:prSet>
      <dgm:spPr/>
    </dgm:pt>
    <dgm:pt modelId="{A87E48A4-6EB3-4D24-83C2-943C7883F3C0}" type="pres">
      <dgm:prSet presAssocID="{BEC310B3-76A8-46DD-9E28-C5DDC57DFE3B}" presName="rootComposite" presStyleCnt="0"/>
      <dgm:spPr/>
    </dgm:pt>
    <dgm:pt modelId="{54E281BE-A194-44B8-A8AC-A1B19A7FD3FD}" type="pres">
      <dgm:prSet presAssocID="{BEC310B3-76A8-46DD-9E28-C5DDC57DFE3B}" presName="rootText" presStyleLbl="node2" presStyleIdx="5" presStyleCnt="6" custScaleX="132558">
        <dgm:presLayoutVars>
          <dgm:chPref val="3"/>
        </dgm:presLayoutVars>
      </dgm:prSet>
      <dgm:spPr/>
    </dgm:pt>
    <dgm:pt modelId="{06319F42-6C8F-4DAA-B695-5B45B29C62AB}" type="pres">
      <dgm:prSet presAssocID="{BEC310B3-76A8-46DD-9E28-C5DDC57DFE3B}" presName="rootPict" presStyleLbl="alignImgPlace1" presStyleIdx="17" presStyleCnt="20" custLinFactNeighborX="-48983"/>
      <dgm:spPr>
        <a:blipFill>
          <a:blip xmlns:r="http://schemas.openxmlformats.org/officeDocument/2006/relationships" r:embed="rId20" cstate="screen">
            <a:extLst>
              <a:ext uri="{28A0092B-C50C-407E-A947-70E740481C1C}">
                <a14:useLocalDpi xmlns:a14="http://schemas.microsoft.com/office/drawing/2010/main"/>
              </a:ext>
            </a:extLst>
          </a:blip>
          <a:srcRect/>
          <a:stretch>
            <a:fillRect/>
          </a:stretch>
        </a:blipFill>
      </dgm:spPr>
    </dgm:pt>
    <dgm:pt modelId="{B3429359-83FE-419D-BEA3-DB9A837DAD8F}" type="pres">
      <dgm:prSet presAssocID="{BEC310B3-76A8-46DD-9E28-C5DDC57DFE3B}" presName="rootConnector" presStyleLbl="node2" presStyleIdx="5" presStyleCnt="6"/>
      <dgm:spPr/>
    </dgm:pt>
    <dgm:pt modelId="{70308EED-6D8E-4F8A-85BC-6D63D42919DD}" type="pres">
      <dgm:prSet presAssocID="{BEC310B3-76A8-46DD-9E28-C5DDC57DFE3B}" presName="hierChild4" presStyleCnt="0"/>
      <dgm:spPr/>
    </dgm:pt>
    <dgm:pt modelId="{CC20A67C-FE0F-44C5-B442-966616068E13}" type="pres">
      <dgm:prSet presAssocID="{35A7CD58-69F9-458A-B9B7-551F283DC340}" presName="Name37" presStyleLbl="parChTrans1D3" presStyleIdx="11" presStyleCnt="13"/>
      <dgm:spPr/>
    </dgm:pt>
    <dgm:pt modelId="{C55D5A93-DF73-4E2C-8633-0E1CD5737EDC}" type="pres">
      <dgm:prSet presAssocID="{ADB0A41D-96BA-4D33-BAED-5717E233F88C}" presName="hierRoot2" presStyleCnt="0">
        <dgm:presLayoutVars>
          <dgm:hierBranch val="init"/>
        </dgm:presLayoutVars>
      </dgm:prSet>
      <dgm:spPr/>
    </dgm:pt>
    <dgm:pt modelId="{1F57F483-3D28-4342-BDBE-300B8349E1BF}" type="pres">
      <dgm:prSet presAssocID="{ADB0A41D-96BA-4D33-BAED-5717E233F88C}" presName="rootComposite" presStyleCnt="0"/>
      <dgm:spPr/>
    </dgm:pt>
    <dgm:pt modelId="{C28E1A40-61DF-4386-98BD-F786B1CF5959}" type="pres">
      <dgm:prSet presAssocID="{ADB0A41D-96BA-4D33-BAED-5717E233F88C}" presName="rootText" presStyleLbl="node3" presStyleIdx="11" presStyleCnt="13" custScaleX="126207">
        <dgm:presLayoutVars>
          <dgm:chPref val="3"/>
        </dgm:presLayoutVars>
      </dgm:prSet>
      <dgm:spPr/>
    </dgm:pt>
    <dgm:pt modelId="{FCECDB3C-6E74-44C6-A275-D421BDCDEEDE}" type="pres">
      <dgm:prSet presAssocID="{ADB0A41D-96BA-4D33-BAED-5717E233F88C}" presName="rootPict" presStyleLbl="alignImgPlace1" presStyleIdx="18" presStyleCnt="20" custLinFactNeighborX="-40762" custLinFactNeighborY="132"/>
      <dgm:spPr>
        <a:blipFill>
          <a:blip xmlns:r="http://schemas.openxmlformats.org/officeDocument/2006/relationships" r:embed="rId21" cstate="screen">
            <a:extLst>
              <a:ext uri="{28A0092B-C50C-407E-A947-70E740481C1C}">
                <a14:useLocalDpi xmlns:a14="http://schemas.microsoft.com/office/drawing/2010/main"/>
              </a:ext>
            </a:extLst>
          </a:blip>
          <a:srcRect/>
          <a:stretch>
            <a:fillRect/>
          </a:stretch>
        </a:blipFill>
      </dgm:spPr>
    </dgm:pt>
    <dgm:pt modelId="{9334E078-65F9-4497-8669-95BC29AC27DD}" type="pres">
      <dgm:prSet presAssocID="{ADB0A41D-96BA-4D33-BAED-5717E233F88C}" presName="rootConnector" presStyleLbl="node3" presStyleIdx="11" presStyleCnt="13"/>
      <dgm:spPr/>
    </dgm:pt>
    <dgm:pt modelId="{BABB13DD-6631-460B-98FE-C3864007831B}" type="pres">
      <dgm:prSet presAssocID="{ADB0A41D-96BA-4D33-BAED-5717E233F88C}" presName="hierChild4" presStyleCnt="0"/>
      <dgm:spPr/>
    </dgm:pt>
    <dgm:pt modelId="{D5DCF976-2638-4D22-976C-D98A90EB902F}" type="pres">
      <dgm:prSet presAssocID="{ADB0A41D-96BA-4D33-BAED-5717E233F88C}" presName="hierChild5" presStyleCnt="0"/>
      <dgm:spPr/>
    </dgm:pt>
    <dgm:pt modelId="{5A66E72B-8D4A-43D2-B61A-67103BCCB3DC}" type="pres">
      <dgm:prSet presAssocID="{C8C3D5AF-C01D-40EB-A55E-CE06D6848641}" presName="Name37" presStyleLbl="parChTrans1D3" presStyleIdx="12" presStyleCnt="13"/>
      <dgm:spPr/>
    </dgm:pt>
    <dgm:pt modelId="{CE0150C8-A1F5-4832-A56A-8413E392032D}" type="pres">
      <dgm:prSet presAssocID="{D2A29D62-302B-4BEA-BD8B-C226A2BBD305}" presName="hierRoot2" presStyleCnt="0">
        <dgm:presLayoutVars>
          <dgm:hierBranch val="init"/>
        </dgm:presLayoutVars>
      </dgm:prSet>
      <dgm:spPr/>
    </dgm:pt>
    <dgm:pt modelId="{58BF343B-91F9-4DD8-8D18-5616F62D709F}" type="pres">
      <dgm:prSet presAssocID="{D2A29D62-302B-4BEA-BD8B-C226A2BBD305}" presName="rootComposite" presStyleCnt="0"/>
      <dgm:spPr/>
    </dgm:pt>
    <dgm:pt modelId="{F30A8647-3149-4C7A-8BCE-D4712AC66610}" type="pres">
      <dgm:prSet presAssocID="{D2A29D62-302B-4BEA-BD8B-C226A2BBD305}" presName="rootText" presStyleLbl="node3" presStyleIdx="12" presStyleCnt="13" custScaleX="126303" custLinFactNeighborX="-2195" custLinFactNeighborY="-15330">
        <dgm:presLayoutVars>
          <dgm:chPref val="3"/>
        </dgm:presLayoutVars>
      </dgm:prSet>
      <dgm:spPr/>
    </dgm:pt>
    <dgm:pt modelId="{013A05A6-E3AD-44CD-BBD8-6E4F0256AC43}" type="pres">
      <dgm:prSet presAssocID="{D2A29D62-302B-4BEA-BD8B-C226A2BBD305}" presName="rootPict" presStyleLbl="alignImgPlace1" presStyleIdx="19" presStyleCnt="20" custLinFactNeighborX="-44459" custLinFactNeighborY="-18408"/>
      <dgm:spPr>
        <a:blipFill>
          <a:blip xmlns:r="http://schemas.openxmlformats.org/officeDocument/2006/relationships" r:embed="rId22" cstate="screen">
            <a:extLst>
              <a:ext uri="{28A0092B-C50C-407E-A947-70E740481C1C}">
                <a14:useLocalDpi xmlns:a14="http://schemas.microsoft.com/office/drawing/2010/main"/>
              </a:ext>
            </a:extLst>
          </a:blip>
          <a:srcRect/>
          <a:stretch>
            <a:fillRect/>
          </a:stretch>
        </a:blipFill>
      </dgm:spPr>
    </dgm:pt>
    <dgm:pt modelId="{45925FFC-A888-45D7-9AAD-C674B0E7003A}" type="pres">
      <dgm:prSet presAssocID="{D2A29D62-302B-4BEA-BD8B-C226A2BBD305}" presName="rootConnector" presStyleLbl="node3" presStyleIdx="12" presStyleCnt="13"/>
      <dgm:spPr/>
    </dgm:pt>
    <dgm:pt modelId="{542E97E8-BF45-4E60-B45D-40B2A62870D4}" type="pres">
      <dgm:prSet presAssocID="{D2A29D62-302B-4BEA-BD8B-C226A2BBD305}" presName="hierChild4" presStyleCnt="0"/>
      <dgm:spPr/>
    </dgm:pt>
    <dgm:pt modelId="{C74A7460-34F8-4988-AFA8-7B5F34BF214F}" type="pres">
      <dgm:prSet presAssocID="{D2A29D62-302B-4BEA-BD8B-C226A2BBD305}" presName="hierChild5" presStyleCnt="0"/>
      <dgm:spPr/>
    </dgm:pt>
    <dgm:pt modelId="{DC3CEDAC-A124-44F4-8BC4-D4291EAE6805}" type="pres">
      <dgm:prSet presAssocID="{BEC310B3-76A8-46DD-9E28-C5DDC57DFE3B}" presName="hierChild5" presStyleCnt="0"/>
      <dgm:spPr/>
    </dgm:pt>
    <dgm:pt modelId="{310A54FB-BDF3-48BE-A590-786EFFD45250}" type="pres">
      <dgm:prSet presAssocID="{2D12BAD7-492F-4F58-9562-C258E141F2B9}" presName="hierChild3" presStyleCnt="0"/>
      <dgm:spPr/>
    </dgm:pt>
  </dgm:ptLst>
  <dgm:cxnLst>
    <dgm:cxn modelId="{C52FDF03-7A87-49DD-AF7F-C906D49093F5}" type="presOf" srcId="{34EA08AA-D080-4EDB-A4AD-20C4BBDC70B8}" destId="{959919C2-51C2-4211-B908-323074EF94A6}" srcOrd="0" destOrd="0" presId="urn:microsoft.com/office/officeart/2005/8/layout/pictureOrgChart+Icon"/>
    <dgm:cxn modelId="{4D186E06-FA78-452E-8F02-3FD3D94D0839}" type="presOf" srcId="{7A6FBC97-3BB3-4372-86C6-B16420EEB42B}" destId="{6F08600A-6232-43F1-B318-AA548097155D}" srcOrd="1" destOrd="0" presId="urn:microsoft.com/office/officeart/2005/8/layout/pictureOrgChart+Icon"/>
    <dgm:cxn modelId="{B6A84009-7BF2-487A-94A1-7A66F499E847}" type="presOf" srcId="{7CEB7D0F-EEAF-42AF-8734-F38F7E4A05E5}" destId="{64B3CA1B-7984-4557-A7A1-74091CCCA159}" srcOrd="1" destOrd="0" presId="urn:microsoft.com/office/officeart/2005/8/layout/pictureOrgChart+Icon"/>
    <dgm:cxn modelId="{93BD4F09-9700-48B4-BFD7-400F2DB202A0}" type="presOf" srcId="{F03552E3-65CE-4DBB-A62E-0E33CB7DF2FC}" destId="{67566D29-12A8-45C4-97C4-80AA080ACA73}" srcOrd="0" destOrd="0" presId="urn:microsoft.com/office/officeart/2005/8/layout/pictureOrgChart+Icon"/>
    <dgm:cxn modelId="{5FFEDB0C-4D3E-4896-8E1C-69C9A2889CFD}" type="presOf" srcId="{108039BB-F726-4B19-BA42-69D311819A64}" destId="{5848158D-8943-4EC4-AE57-2C4D91B2F990}" srcOrd="1" destOrd="0" presId="urn:microsoft.com/office/officeart/2005/8/layout/pictureOrgChart+Icon"/>
    <dgm:cxn modelId="{FACE5B0D-52E7-4ABF-AE30-AC1773B20930}" type="presOf" srcId="{7C85DCF6-15A9-4B53-AD32-BCA375FC6861}" destId="{347ED166-D7C9-47EA-A4A6-517656B9F815}" srcOrd="0" destOrd="0" presId="urn:microsoft.com/office/officeart/2005/8/layout/pictureOrgChart+Icon"/>
    <dgm:cxn modelId="{1F29950F-CFBE-473F-9460-E6D47BBB4B97}" srcId="{2D12BAD7-492F-4F58-9562-C258E141F2B9}" destId="{BEC310B3-76A8-46DD-9E28-C5DDC57DFE3B}" srcOrd="5" destOrd="0" parTransId="{146EC407-7ED6-4B69-AAA2-6EE8C4DAC7C5}" sibTransId="{BD1F418A-8C9D-4CCB-AE58-78DBD6440840}"/>
    <dgm:cxn modelId="{144D1119-ACDC-4088-8AB3-250CC71CDFA1}" srcId="{2D12BAD7-492F-4F58-9562-C258E141F2B9}" destId="{E7AEBDD8-D804-4056-9064-D419921B1031}" srcOrd="3" destOrd="0" parTransId="{0AB13B5F-15A8-42E9-B4B8-8472072F89DF}" sibTransId="{7EE2AD16-B826-4230-A685-EC2970867F82}"/>
    <dgm:cxn modelId="{EFD41B19-A59A-4CB9-88D4-DD7D3B446FFF}" type="presOf" srcId="{7C85DCF6-15A9-4B53-AD32-BCA375FC6861}" destId="{BF2CC249-3612-4E9B-8FCE-2E0A2EF80D14}" srcOrd="1" destOrd="0" presId="urn:microsoft.com/office/officeart/2005/8/layout/pictureOrgChart+Icon"/>
    <dgm:cxn modelId="{AA21111A-A585-477E-825E-B682A45E2918}" type="presOf" srcId="{8BB797C6-C229-49D9-8B46-10C0C479E1AC}" destId="{A779F9B0-1E8C-4731-BD2B-5E7747288EA0}" srcOrd="0" destOrd="0" presId="urn:microsoft.com/office/officeart/2005/8/layout/pictureOrgChart+Icon"/>
    <dgm:cxn modelId="{7F340923-FFF6-4D6D-8B4F-2690131A28B4}" type="presOf" srcId="{7CA71212-EA6E-4004-AB8D-A18E1B87FFDA}" destId="{DD369A3C-D83F-45D1-90D9-CB651EE595D5}" srcOrd="0" destOrd="0" presId="urn:microsoft.com/office/officeart/2005/8/layout/pictureOrgChart+Icon"/>
    <dgm:cxn modelId="{74974424-37C2-4B6F-8A82-7C312FCC1101}" type="presOf" srcId="{8BB797C6-C229-49D9-8B46-10C0C479E1AC}" destId="{B6824FC6-ABF0-469D-B914-9425126951E5}" srcOrd="1" destOrd="0" presId="urn:microsoft.com/office/officeart/2005/8/layout/pictureOrgChart+Icon"/>
    <dgm:cxn modelId="{F41D0025-B6FF-401F-869A-14CB461EBCE0}" srcId="{CD3EAB0A-F86C-4B3D-878D-3FD5C7C2AC70}" destId="{2D12BAD7-492F-4F58-9562-C258E141F2B9}" srcOrd="0" destOrd="0" parTransId="{0A5F75DE-60F6-4CD3-8264-FDE68F0CF857}" sibTransId="{813EF038-ABC6-456B-83E1-E46053B9D647}"/>
    <dgm:cxn modelId="{E0531425-2925-4892-A2D8-88C4F0A64F46}" srcId="{2D12BAD7-492F-4F58-9562-C258E141F2B9}" destId="{398D70F7-AEDA-422F-938F-C126DB994B8D}" srcOrd="1" destOrd="0" parTransId="{3C9D9538-1832-4CF1-91D3-01C838E9CF53}" sibTransId="{242925D7-749A-439B-8D7B-63DB55A31D51}"/>
    <dgm:cxn modelId="{19CDEE2E-4827-4FA9-B455-675D07BC28C8}" type="presOf" srcId="{D2A29D62-302B-4BEA-BD8B-C226A2BBD305}" destId="{F30A8647-3149-4C7A-8BCE-D4712AC66610}" srcOrd="0" destOrd="0" presId="urn:microsoft.com/office/officeart/2005/8/layout/pictureOrgChart+Icon"/>
    <dgm:cxn modelId="{7675C531-113E-4A69-8B8C-24F82483DD5F}" type="presOf" srcId="{ADB0A41D-96BA-4D33-BAED-5717E233F88C}" destId="{C28E1A40-61DF-4386-98BD-F786B1CF5959}" srcOrd="0" destOrd="0" presId="urn:microsoft.com/office/officeart/2005/8/layout/pictureOrgChart+Icon"/>
    <dgm:cxn modelId="{F2EF093C-CAA8-438B-AFB0-19CCC2CB900A}" type="presOf" srcId="{C903AA11-5772-44B5-8781-CECA1FAFE6FF}" destId="{3F666F7C-E6BE-47C5-B865-5219ED420672}" srcOrd="1" destOrd="0" presId="urn:microsoft.com/office/officeart/2005/8/layout/pictureOrgChart+Icon"/>
    <dgm:cxn modelId="{E7FC325B-6F59-41AA-91CA-4D1C89EA3B21}" type="presOf" srcId="{41C47E92-B10A-459F-A89A-8B7912EB15DF}" destId="{934094A9-6F51-4EB3-B42B-4CA60C3F8FCB}" srcOrd="0" destOrd="0" presId="urn:microsoft.com/office/officeart/2005/8/layout/pictureOrgChart+Icon"/>
    <dgm:cxn modelId="{6843AF5C-A81A-4327-B985-0265D4CEBF86}" type="presOf" srcId="{C903AA11-5772-44B5-8781-CECA1FAFE6FF}" destId="{292B1CF1-970B-4537-8B10-FAC348104A16}" srcOrd="0" destOrd="0" presId="urn:microsoft.com/office/officeart/2005/8/layout/pictureOrgChart+Icon"/>
    <dgm:cxn modelId="{97F5225F-9B0F-4832-8251-06F5748C449B}" type="presOf" srcId="{129A5641-1CC4-4729-AF38-085843EC0B77}" destId="{F05821DC-82EC-4939-B33A-EA0140FE70CE}" srcOrd="0" destOrd="0" presId="urn:microsoft.com/office/officeart/2005/8/layout/pictureOrgChart+Icon"/>
    <dgm:cxn modelId="{BFD71C60-7BAB-4F2D-B59E-AF48F902A97F}" type="presOf" srcId="{FE91EA4A-30E1-49B3-8EC1-67FB5D5EBFD2}" destId="{CB2C31BD-8BCC-4AB5-955C-BF6C15A6ED85}" srcOrd="1" destOrd="0" presId="urn:microsoft.com/office/officeart/2005/8/layout/pictureOrgChart+Icon"/>
    <dgm:cxn modelId="{57D09562-E731-470A-B15D-EA0085A35F51}" type="presOf" srcId="{ADB0A41D-96BA-4D33-BAED-5717E233F88C}" destId="{9334E078-65F9-4497-8669-95BC29AC27DD}" srcOrd="1" destOrd="0" presId="urn:microsoft.com/office/officeart/2005/8/layout/pictureOrgChart+Icon"/>
    <dgm:cxn modelId="{A4C25D45-87AB-4F15-AA7E-239E86EEE439}" type="presOf" srcId="{C8C3D5AF-C01D-40EB-A55E-CE06D6848641}" destId="{5A66E72B-8D4A-43D2-B61A-67103BCCB3DC}" srcOrd="0" destOrd="0" presId="urn:microsoft.com/office/officeart/2005/8/layout/pictureOrgChart+Icon"/>
    <dgm:cxn modelId="{36047F47-9394-4F86-9073-5C422B098D88}" type="presOf" srcId="{BEC310B3-76A8-46DD-9E28-C5DDC57DFE3B}" destId="{54E281BE-A194-44B8-A8AC-A1B19A7FD3FD}" srcOrd="0" destOrd="0" presId="urn:microsoft.com/office/officeart/2005/8/layout/pictureOrgChart+Icon"/>
    <dgm:cxn modelId="{3B1B2048-64F1-4AED-B483-6B2F20D56E26}" type="presOf" srcId="{146EC407-7ED6-4B69-AAA2-6EE8C4DAC7C5}" destId="{8B549B0E-05F4-4C2A-973F-04C2AE4A0331}" srcOrd="0" destOrd="0" presId="urn:microsoft.com/office/officeart/2005/8/layout/pictureOrgChart+Icon"/>
    <dgm:cxn modelId="{C11C4A69-F9EA-417B-8053-889F13E727F6}" type="presOf" srcId="{2D12BAD7-492F-4F58-9562-C258E141F2B9}" destId="{72983312-4827-4A8F-AB49-3996B14F7AE4}" srcOrd="0" destOrd="0" presId="urn:microsoft.com/office/officeart/2005/8/layout/pictureOrgChart+Icon"/>
    <dgm:cxn modelId="{8602956A-E592-402E-8922-AD452BD5D754}" srcId="{BEC310B3-76A8-46DD-9E28-C5DDC57DFE3B}" destId="{D2A29D62-302B-4BEA-BD8B-C226A2BBD305}" srcOrd="1" destOrd="0" parTransId="{C8C3D5AF-C01D-40EB-A55E-CE06D6848641}" sibTransId="{A70CCE75-7642-4A1E-83B4-B81B46063310}"/>
    <dgm:cxn modelId="{944BD26B-954D-41BE-A067-41D5DEB4B518}" srcId="{398D70F7-AEDA-422F-938F-C126DB994B8D}" destId="{53E0D2D3-15A5-46D4-9096-6EE1D41E3C1F}" srcOrd="2" destOrd="0" parTransId="{88453889-EA5B-448F-BF5E-EC3A0B237743}" sibTransId="{5470CFFE-986A-447C-8E15-3E16EB09C771}"/>
    <dgm:cxn modelId="{AEE7726E-2771-4528-B8EF-8B3DE9F96D38}" type="presOf" srcId="{7A6FBC97-3BB3-4372-86C6-B16420EEB42B}" destId="{32F0AB2F-9221-49DC-BAC5-DCA216A0165A}" srcOrd="0" destOrd="0" presId="urn:microsoft.com/office/officeart/2005/8/layout/pictureOrgChart+Icon"/>
    <dgm:cxn modelId="{946F334F-FC4B-4AB3-BC15-AC668CA99E35}" type="presOf" srcId="{CFF42CF2-85D8-411C-84CF-4109648D6101}" destId="{6A8D88B5-C427-4EA0-96AB-1B9CC4704B7D}" srcOrd="0" destOrd="0" presId="urn:microsoft.com/office/officeart/2005/8/layout/pictureOrgChart+Icon"/>
    <dgm:cxn modelId="{53412F51-6506-4F73-BB6F-893937028682}" srcId="{7C85DCF6-15A9-4B53-AD32-BCA375FC6861}" destId="{7CEB7D0F-EEAF-42AF-8734-F38F7E4A05E5}" srcOrd="0" destOrd="0" parTransId="{5D9C60D0-7BB9-480D-BF70-5818B19194D8}" sibTransId="{23FB5D23-7C07-45F4-9B2F-7D6140FA2B73}"/>
    <dgm:cxn modelId="{0D4C5671-2D89-4C5C-9BA9-91C0C9AB2952}" type="presOf" srcId="{2C9FC8DF-F6A7-46EA-84BD-766D591E3C41}" destId="{9E7BD741-9465-46D1-BA6F-8B936FBAF2A1}" srcOrd="0" destOrd="0" presId="urn:microsoft.com/office/officeart/2005/8/layout/pictureOrgChart+Icon"/>
    <dgm:cxn modelId="{D4DED975-D8F6-4AA3-B1B1-EE07AE06D43A}" srcId="{7C85DCF6-15A9-4B53-AD32-BCA375FC6861}" destId="{FE91EA4A-30E1-49B3-8EC1-67FB5D5EBFD2}" srcOrd="1" destOrd="0" parTransId="{129A5641-1CC4-4729-AF38-085843EC0B77}" sibTransId="{81FEEAC6-92BD-4EA3-99CD-BA21FE91CB8B}"/>
    <dgm:cxn modelId="{F821C258-B7BB-4D7A-8678-0B214872EDE1}" type="presOf" srcId="{0D251E82-7410-45A5-A68D-257D30ED9BC0}" destId="{171B2A22-3838-4913-8581-F4B97FA78746}" srcOrd="0" destOrd="0" presId="urn:microsoft.com/office/officeart/2005/8/layout/pictureOrgChart+Icon"/>
    <dgm:cxn modelId="{DE657F7A-966F-451D-B826-45716787EA52}" type="presOf" srcId="{CD3EAB0A-F86C-4B3D-878D-3FD5C7C2AC70}" destId="{FC46DA9D-CB71-4EC2-82DE-495EB720E304}" srcOrd="0" destOrd="0" presId="urn:microsoft.com/office/officeart/2005/8/layout/pictureOrgChart+Icon"/>
    <dgm:cxn modelId="{9DF0217B-EB83-484F-B60B-818DDD1B398E}" type="presOf" srcId="{F24B8590-A925-454A-A6BD-F2DC03D4AAF6}" destId="{2AD5D6A1-6675-49AA-8A6C-E76660BEF2A3}" srcOrd="0" destOrd="0" presId="urn:microsoft.com/office/officeart/2005/8/layout/pictureOrgChart+Icon"/>
    <dgm:cxn modelId="{B9E8F77E-7F5A-4D4E-88B5-1F0021486B6B}" type="presOf" srcId="{BEC310B3-76A8-46DD-9E28-C5DDC57DFE3B}" destId="{B3429359-83FE-419D-BEA3-DB9A837DAD8F}" srcOrd="1" destOrd="0" presId="urn:microsoft.com/office/officeart/2005/8/layout/pictureOrgChart+Icon"/>
    <dgm:cxn modelId="{4A98E281-403B-4707-ADC6-F2ECFC7C6C88}" type="presOf" srcId="{6F7E57BA-CF03-4BD0-85E7-49574A2340C5}" destId="{341EE5DE-7AF9-4143-A84F-DC8D8EAAF2CD}" srcOrd="1" destOrd="0" presId="urn:microsoft.com/office/officeart/2005/8/layout/pictureOrgChart+Icon"/>
    <dgm:cxn modelId="{95A56385-518E-46DC-BE6E-96B7CFAD914B}" type="presOf" srcId="{A9D0956E-8ABE-41AE-9336-9F96977649AB}" destId="{47876E0F-62BC-4613-AC7B-4282A7E665E9}" srcOrd="0" destOrd="0" presId="urn:microsoft.com/office/officeart/2005/8/layout/pictureOrgChart+Icon"/>
    <dgm:cxn modelId="{AF307C85-63B3-4C8E-9E8D-36245BE14EBF}" srcId="{398D70F7-AEDA-422F-938F-C126DB994B8D}" destId="{2C9FC8DF-F6A7-46EA-84BD-766D591E3C41}" srcOrd="0" destOrd="0" parTransId="{0D251E82-7410-45A5-A68D-257D30ED9BC0}" sibTransId="{F362951B-F013-4584-BD23-FD941D74C76E}"/>
    <dgm:cxn modelId="{A41DB287-1F9C-4C43-9119-A7A91CF2AB7B}" type="presOf" srcId="{6F7E57BA-CF03-4BD0-85E7-49574A2340C5}" destId="{85CD8E25-F7EB-4833-8646-E720E43583C7}" srcOrd="0" destOrd="0" presId="urn:microsoft.com/office/officeart/2005/8/layout/pictureOrgChart+Icon"/>
    <dgm:cxn modelId="{7E942889-B39B-4353-BD3D-5CED9BF28525}" type="presOf" srcId="{398D70F7-AEDA-422F-938F-C126DB994B8D}" destId="{4330AF2B-F36A-4410-912E-88EB782F80CF}" srcOrd="0" destOrd="0" presId="urn:microsoft.com/office/officeart/2005/8/layout/pictureOrgChart+Icon"/>
    <dgm:cxn modelId="{AD44608A-6346-416E-BC77-B48FCE4ABF2E}" type="presOf" srcId="{3C9D9538-1832-4CF1-91D3-01C838E9CF53}" destId="{FE670296-DAD7-4483-B5C9-82A551AB214B}" srcOrd="0" destOrd="0" presId="urn:microsoft.com/office/officeart/2005/8/layout/pictureOrgChart+Icon"/>
    <dgm:cxn modelId="{DF655E8B-F9C6-489E-B57C-DA78B096B934}" srcId="{CFF42CF2-85D8-411C-84CF-4109648D6101}" destId="{056F1A13-903D-459B-B915-2D55917FA4E6}" srcOrd="0" destOrd="0" parTransId="{95902D99-779E-49F8-9D23-F1B6D859F960}" sibTransId="{6F378C7F-5A85-40FB-B551-AD34D267C91B}"/>
    <dgm:cxn modelId="{5ACC628C-3003-48CF-97F7-65207FD45369}" type="presOf" srcId="{15E5AD32-292C-4A1B-AF6C-0AA82BAC62AF}" destId="{9EB73148-5C92-4457-B49F-E5A9A9E3D9D3}" srcOrd="0" destOrd="0" presId="urn:microsoft.com/office/officeart/2005/8/layout/pictureOrgChart+Icon"/>
    <dgm:cxn modelId="{99E5B18C-C33C-4D96-99A5-D01098D57D3F}" srcId="{CFF42CF2-85D8-411C-84CF-4109648D6101}" destId="{108039BB-F726-4B19-BA42-69D311819A64}" srcOrd="2" destOrd="0" parTransId="{978C1BB4-903E-4AC3-8DED-A45836CB8BCB}" sibTransId="{DA42A49F-FA98-42DB-B9DA-1810C4162F6B}"/>
    <dgm:cxn modelId="{C9F6CC94-B978-4918-9AEA-B5D751665108}" type="presOf" srcId="{056F1A13-903D-459B-B915-2D55917FA4E6}" destId="{38B9E002-9A68-4E17-A911-D73B646C1663}" srcOrd="0" destOrd="0" presId="urn:microsoft.com/office/officeart/2005/8/layout/pictureOrgChart+Icon"/>
    <dgm:cxn modelId="{4BE14095-46C2-4AE3-8BAD-6E9518266AAA}" type="presOf" srcId="{95902D99-779E-49F8-9D23-F1B6D859F960}" destId="{2DFF885F-A97D-4A79-8460-5762E0583D0C}" srcOrd="0" destOrd="0" presId="urn:microsoft.com/office/officeart/2005/8/layout/pictureOrgChart+Icon"/>
    <dgm:cxn modelId="{289F2799-A376-4896-82F6-C2F1CE18E90E}" type="presOf" srcId="{36EEE9C4-80B7-4E76-9E51-A621254ECC11}" destId="{5BDE3D1A-3AB3-4F32-8C62-A01A151E594B}" srcOrd="0" destOrd="0" presId="urn:microsoft.com/office/officeart/2005/8/layout/pictureOrgChart+Icon"/>
    <dgm:cxn modelId="{48CB079A-3259-4710-A272-0A49ADF24F0E}" type="presOf" srcId="{2D12BAD7-492F-4F58-9562-C258E141F2B9}" destId="{A8D8B5C0-FBB6-4697-ACAA-121C659134E8}" srcOrd="1" destOrd="0" presId="urn:microsoft.com/office/officeart/2005/8/layout/pictureOrgChart+Icon"/>
    <dgm:cxn modelId="{0434269C-0840-40B1-9342-B9D21770DE05}" srcId="{2D12BAD7-492F-4F58-9562-C258E141F2B9}" destId="{AAD95CBE-C211-4E25-B04D-47FD0E74C3D5}" srcOrd="4" destOrd="0" parTransId="{F24B8590-A925-454A-A6BD-F2DC03D4AAF6}" sibTransId="{BE96FEB3-80BA-443E-B5AD-9D4AF04B6CA4}"/>
    <dgm:cxn modelId="{B318529C-6673-4E68-A35C-8F031E096758}" type="presOf" srcId="{FE91EA4A-30E1-49B3-8EC1-67FB5D5EBFD2}" destId="{43D42CD4-0F62-4BA3-A07C-F437A9E819FB}" srcOrd="0" destOrd="0" presId="urn:microsoft.com/office/officeart/2005/8/layout/pictureOrgChart+Icon"/>
    <dgm:cxn modelId="{F7C7BEA1-B3A7-4F41-9D83-8F7FE263EF21}" type="presOf" srcId="{88453889-EA5B-448F-BF5E-EC3A0B237743}" destId="{8EDCE34D-AD3F-4B7F-864C-64D0F54E801A}" srcOrd="0" destOrd="0" presId="urn:microsoft.com/office/officeart/2005/8/layout/pictureOrgChart+Icon"/>
    <dgm:cxn modelId="{F439D0A2-C3E5-4F57-BA9C-FB5922476A0F}" type="presOf" srcId="{E7AEBDD8-D804-4056-9064-D419921B1031}" destId="{92D4FD5B-1EEE-4675-98A8-D3AD2F819D20}" srcOrd="0" destOrd="0" presId="urn:microsoft.com/office/officeart/2005/8/layout/pictureOrgChart+Icon"/>
    <dgm:cxn modelId="{BD7507A4-FDDD-4646-A79F-6A3A1463BAB5}" srcId="{398D70F7-AEDA-422F-938F-C126DB994B8D}" destId="{6F7E57BA-CF03-4BD0-85E7-49574A2340C5}" srcOrd="1" destOrd="0" parTransId="{15E5AD32-292C-4A1B-AF6C-0AA82BAC62AF}" sibTransId="{AD1D6B0A-4F7C-4137-A9D4-20F58A3E3587}"/>
    <dgm:cxn modelId="{0D234AA7-C6D0-45F7-997D-0E7E84FB5450}" type="presOf" srcId="{2C9FC8DF-F6A7-46EA-84BD-766D591E3C41}" destId="{0681E984-6969-4AD8-AAD8-20A5D91EA12C}" srcOrd="1" destOrd="0" presId="urn:microsoft.com/office/officeart/2005/8/layout/pictureOrgChart+Icon"/>
    <dgm:cxn modelId="{16CC0CAA-D7FE-4E5D-9708-4DADA5B08ECE}" type="presOf" srcId="{0AB13B5F-15A8-42E9-B4B8-8472072F89DF}" destId="{4F6D66A7-E4F2-4460-91B7-C87AF5CA3DD9}" srcOrd="0" destOrd="0" presId="urn:microsoft.com/office/officeart/2005/8/layout/pictureOrgChart+Icon"/>
    <dgm:cxn modelId="{2CB620AA-5294-47FC-A3C6-5C8E172B6027}" type="presOf" srcId="{34EA08AA-D080-4EDB-A4AD-20C4BBDC70B8}" destId="{C51B2C06-4621-4043-93CD-78D391067A23}" srcOrd="1" destOrd="0" presId="urn:microsoft.com/office/officeart/2005/8/layout/pictureOrgChart+Icon"/>
    <dgm:cxn modelId="{B140D9AA-3516-4BAA-873D-24690261282B}" srcId="{E7AEBDD8-D804-4056-9064-D419921B1031}" destId="{8BB797C6-C229-49D9-8B46-10C0C479E1AC}" srcOrd="0" destOrd="0" parTransId="{9117FD6E-3E47-4CD8-9970-A019BAC78D5B}" sibTransId="{4DA56FB3-A1CF-41F8-B3B3-F50D9CD3E018}"/>
    <dgm:cxn modelId="{47149AAB-0F30-4E51-9B49-D4F38E2965C6}" type="presOf" srcId="{398D70F7-AEDA-422F-938F-C126DB994B8D}" destId="{F02C4DE4-DEAD-4443-A0EA-CA6592D9C38C}" srcOrd="1" destOrd="0" presId="urn:microsoft.com/office/officeart/2005/8/layout/pictureOrgChart+Icon"/>
    <dgm:cxn modelId="{1671A5AE-FACE-44F8-BE2E-8B6B6A4CD5CC}" type="presOf" srcId="{AAD95CBE-C211-4E25-B04D-47FD0E74C3D5}" destId="{F43E6FF1-F44E-46ED-B092-D3FFAC24F25E}" srcOrd="1" destOrd="0" presId="urn:microsoft.com/office/officeart/2005/8/layout/pictureOrgChart+Icon"/>
    <dgm:cxn modelId="{9EF703AF-5D83-44A1-B479-1288639E0DED}" type="presOf" srcId="{AAD95CBE-C211-4E25-B04D-47FD0E74C3D5}" destId="{CCEC5D5D-B684-49D5-A1C2-A20C57BDDEE7}" srcOrd="0" destOrd="0" presId="urn:microsoft.com/office/officeart/2005/8/layout/pictureOrgChart+Icon"/>
    <dgm:cxn modelId="{422EB2B0-ABEC-4E9B-8476-98FB5749D482}" srcId="{BEC310B3-76A8-46DD-9E28-C5DDC57DFE3B}" destId="{ADB0A41D-96BA-4D33-BAED-5717E233F88C}" srcOrd="0" destOrd="0" parTransId="{35A7CD58-69F9-458A-B9B7-551F283DC340}" sibTransId="{25A50AA6-1221-485A-AB0E-D19AF949677A}"/>
    <dgm:cxn modelId="{CF635EB6-A370-4F03-8EDC-77EF04657FF4}" type="presOf" srcId="{108039BB-F726-4B19-BA42-69D311819A64}" destId="{2FA08642-350F-4055-81BD-A2B9B7202DEB}" srcOrd="0" destOrd="0" presId="urn:microsoft.com/office/officeart/2005/8/layout/pictureOrgChart+Icon"/>
    <dgm:cxn modelId="{2A4B63BA-7486-4BD3-924E-04C5D1721785}" type="presOf" srcId="{7CEB7D0F-EEAF-42AF-8734-F38F7E4A05E5}" destId="{3E9A8D1E-0226-4E96-9538-67B40073E174}" srcOrd="0" destOrd="0" presId="urn:microsoft.com/office/officeart/2005/8/layout/pictureOrgChart+Icon"/>
    <dgm:cxn modelId="{61CE5DBE-1DBB-46DC-8A3A-BC4FEADE0D93}" srcId="{2D12BAD7-492F-4F58-9562-C258E141F2B9}" destId="{7C85DCF6-15A9-4B53-AD32-BCA375FC6861}" srcOrd="0" destOrd="0" parTransId="{7CA71212-EA6E-4004-AB8D-A18E1B87FFDA}" sibTransId="{B7F0091C-4220-4F79-B751-28F8383149F7}"/>
    <dgm:cxn modelId="{0F5A50C0-2F52-462A-B784-E2E0BAB4C0E7}" type="presOf" srcId="{E7AEBDD8-D804-4056-9064-D419921B1031}" destId="{6D1B9776-195D-4A83-8E72-7867EE76B937}" srcOrd="1" destOrd="0" presId="urn:microsoft.com/office/officeart/2005/8/layout/pictureOrgChart+Icon"/>
    <dgm:cxn modelId="{4F305EC4-2BBD-4905-B6B5-E0FEA7187F6B}" type="presOf" srcId="{35A7CD58-69F9-458A-B9B7-551F283DC340}" destId="{CC20A67C-FE0F-44C5-B442-966616068E13}" srcOrd="0" destOrd="0" presId="urn:microsoft.com/office/officeart/2005/8/layout/pictureOrgChart+Icon"/>
    <dgm:cxn modelId="{35C06CC4-0A07-4BC6-89DE-6BBC87DE36C8}" type="presOf" srcId="{9117FD6E-3E47-4CD8-9970-A019BAC78D5B}" destId="{9BE64600-5ACB-4171-BE84-E4BE25073539}" srcOrd="0" destOrd="0" presId="urn:microsoft.com/office/officeart/2005/8/layout/pictureOrgChart+Icon"/>
    <dgm:cxn modelId="{200128C5-C442-4669-8CD5-1BEE6AEFDBDC}" srcId="{CFF42CF2-85D8-411C-84CF-4109648D6101}" destId="{34EA08AA-D080-4EDB-A4AD-20C4BBDC70B8}" srcOrd="1" destOrd="0" parTransId="{41C47E92-B10A-459F-A89A-8B7912EB15DF}" sibTransId="{F7C8903D-ADD1-4E65-B0E1-A679E34D9C33}"/>
    <dgm:cxn modelId="{FD9BEDC8-E4AF-496F-81DD-818D7BD56DEA}" srcId="{AAD95CBE-C211-4E25-B04D-47FD0E74C3D5}" destId="{C903AA11-5772-44B5-8781-CECA1FAFE6FF}" srcOrd="0" destOrd="0" parTransId="{A9D0956E-8ABE-41AE-9336-9F96977649AB}" sibTransId="{F7FC685A-D0B2-481F-953F-1F7D572E955B}"/>
    <dgm:cxn modelId="{8BFD8FD9-96D4-4542-AD60-7AAE8F289A36}" srcId="{E7AEBDD8-D804-4056-9064-D419921B1031}" destId="{7A6FBC97-3BB3-4372-86C6-B16420EEB42B}" srcOrd="1" destOrd="0" parTransId="{36EEE9C4-80B7-4E76-9E51-A621254ECC11}" sibTransId="{07011C08-D13A-488B-9A83-81E132EAC3AB}"/>
    <dgm:cxn modelId="{B6ECC6DA-889C-4F84-BAF1-CEAF39C3CCD5}" srcId="{2D12BAD7-492F-4F58-9562-C258E141F2B9}" destId="{CFF42CF2-85D8-411C-84CF-4109648D6101}" srcOrd="2" destOrd="0" parTransId="{F03552E3-65CE-4DBB-A62E-0E33CB7DF2FC}" sibTransId="{DE714503-B15A-4D5B-AAEA-CAD6006CFC1B}"/>
    <dgm:cxn modelId="{D6C1D4DC-5633-48A1-8595-EF1A682BFFCB}" type="presOf" srcId="{056F1A13-903D-459B-B915-2D55917FA4E6}" destId="{98378D3E-BA89-4B8B-9007-2E749B78BE9E}" srcOrd="1" destOrd="0" presId="urn:microsoft.com/office/officeart/2005/8/layout/pictureOrgChart+Icon"/>
    <dgm:cxn modelId="{18F3C6E1-546F-4CB9-9C70-EC9904FFF179}" type="presOf" srcId="{978C1BB4-903E-4AC3-8DED-A45836CB8BCB}" destId="{1071304B-4E91-4CD7-88F2-2AE9D7D46CD1}" srcOrd="0" destOrd="0" presId="urn:microsoft.com/office/officeart/2005/8/layout/pictureOrgChart+Icon"/>
    <dgm:cxn modelId="{D72ED6E9-E01A-403A-AFA7-E2A52F360E05}" type="presOf" srcId="{53E0D2D3-15A5-46D4-9096-6EE1D41E3C1F}" destId="{8415B234-EBF3-48BA-9B08-ED1091BC195A}" srcOrd="0" destOrd="0" presId="urn:microsoft.com/office/officeart/2005/8/layout/pictureOrgChart+Icon"/>
    <dgm:cxn modelId="{9EB204EB-786C-4D45-B7F8-E415FF521A02}" type="presOf" srcId="{CFF42CF2-85D8-411C-84CF-4109648D6101}" destId="{930F943A-B20D-4473-826E-6C2DF17C4EC7}" srcOrd="1" destOrd="0" presId="urn:microsoft.com/office/officeart/2005/8/layout/pictureOrgChart+Icon"/>
    <dgm:cxn modelId="{B59547EB-F135-4C10-8C38-D79908A42E48}" type="presOf" srcId="{53E0D2D3-15A5-46D4-9096-6EE1D41E3C1F}" destId="{6AD63ACA-715C-4527-BE41-7981E71CB030}" srcOrd="1" destOrd="0" presId="urn:microsoft.com/office/officeart/2005/8/layout/pictureOrgChart+Icon"/>
    <dgm:cxn modelId="{73F9EEF2-EFED-44ED-A4B8-7BEE55E81B5A}" type="presOf" srcId="{D2A29D62-302B-4BEA-BD8B-C226A2BBD305}" destId="{45925FFC-A888-45D7-9AAD-C674B0E7003A}" srcOrd="1" destOrd="0" presId="urn:microsoft.com/office/officeart/2005/8/layout/pictureOrgChart+Icon"/>
    <dgm:cxn modelId="{2641DBFF-4C80-4D1B-BDBA-3FC1518D4D03}" type="presOf" srcId="{5D9C60D0-7BB9-480D-BF70-5818B19194D8}" destId="{D58D668D-0C41-4BFB-8939-EFD8CCE51AA6}" srcOrd="0" destOrd="0" presId="urn:microsoft.com/office/officeart/2005/8/layout/pictureOrgChart+Icon"/>
    <dgm:cxn modelId="{48B3881B-D602-4675-9610-C26026EA49E9}" type="presParOf" srcId="{FC46DA9D-CB71-4EC2-82DE-495EB720E304}" destId="{4BEBBF07-356E-4448-9206-C34DB2C20D10}" srcOrd="0" destOrd="0" presId="urn:microsoft.com/office/officeart/2005/8/layout/pictureOrgChart+Icon"/>
    <dgm:cxn modelId="{B3ECC13A-4278-410A-AA9D-973896079E68}" type="presParOf" srcId="{4BEBBF07-356E-4448-9206-C34DB2C20D10}" destId="{44B7CB72-1A81-47BF-A9D8-780876F80EB4}" srcOrd="0" destOrd="0" presId="urn:microsoft.com/office/officeart/2005/8/layout/pictureOrgChart+Icon"/>
    <dgm:cxn modelId="{34CDE277-357D-40B2-98AC-B8A5713E4656}" type="presParOf" srcId="{44B7CB72-1A81-47BF-A9D8-780876F80EB4}" destId="{72983312-4827-4A8F-AB49-3996B14F7AE4}" srcOrd="0" destOrd="0" presId="urn:microsoft.com/office/officeart/2005/8/layout/pictureOrgChart+Icon"/>
    <dgm:cxn modelId="{747BF159-8CB6-4AE7-B0F6-915E117A037F}" type="presParOf" srcId="{44B7CB72-1A81-47BF-A9D8-780876F80EB4}" destId="{D4DB1391-A15E-4792-B9D3-A892C7B7C35B}" srcOrd="1" destOrd="0" presId="urn:microsoft.com/office/officeart/2005/8/layout/pictureOrgChart+Icon"/>
    <dgm:cxn modelId="{E66AB45F-CD57-4E0B-9E59-FA73755350F9}" type="presParOf" srcId="{44B7CB72-1A81-47BF-A9D8-780876F80EB4}" destId="{A8D8B5C0-FBB6-4697-ACAA-121C659134E8}" srcOrd="2" destOrd="0" presId="urn:microsoft.com/office/officeart/2005/8/layout/pictureOrgChart+Icon"/>
    <dgm:cxn modelId="{DBAD837A-E103-4508-B994-3077FA954716}" type="presParOf" srcId="{4BEBBF07-356E-4448-9206-C34DB2C20D10}" destId="{7EE2B3B0-7F32-4322-90E5-700ACAD6CBB6}" srcOrd="1" destOrd="0" presId="urn:microsoft.com/office/officeart/2005/8/layout/pictureOrgChart+Icon"/>
    <dgm:cxn modelId="{641488D8-974D-4E5C-8496-9861CD110EA0}" type="presParOf" srcId="{7EE2B3B0-7F32-4322-90E5-700ACAD6CBB6}" destId="{DD369A3C-D83F-45D1-90D9-CB651EE595D5}" srcOrd="0" destOrd="0" presId="urn:microsoft.com/office/officeart/2005/8/layout/pictureOrgChart+Icon"/>
    <dgm:cxn modelId="{AA82AA1F-70E7-44F9-B61D-B8A27298F7E6}" type="presParOf" srcId="{7EE2B3B0-7F32-4322-90E5-700ACAD6CBB6}" destId="{02990C24-71D5-4344-AABD-834B77272B81}" srcOrd="1" destOrd="0" presId="urn:microsoft.com/office/officeart/2005/8/layout/pictureOrgChart+Icon"/>
    <dgm:cxn modelId="{319CF52C-A840-444F-BF68-3376C193A462}" type="presParOf" srcId="{02990C24-71D5-4344-AABD-834B77272B81}" destId="{B9A5CF1E-3C87-4553-8C6F-8C93F4593DE1}" srcOrd="0" destOrd="0" presId="urn:microsoft.com/office/officeart/2005/8/layout/pictureOrgChart+Icon"/>
    <dgm:cxn modelId="{22F96124-D850-4C05-82AA-DC7AAF877C14}" type="presParOf" srcId="{B9A5CF1E-3C87-4553-8C6F-8C93F4593DE1}" destId="{347ED166-D7C9-47EA-A4A6-517656B9F815}" srcOrd="0" destOrd="0" presId="urn:microsoft.com/office/officeart/2005/8/layout/pictureOrgChart+Icon"/>
    <dgm:cxn modelId="{F3F635D9-E716-4E73-AC0D-883AC6F13B1D}" type="presParOf" srcId="{B9A5CF1E-3C87-4553-8C6F-8C93F4593DE1}" destId="{4E01E276-FBCE-4F32-8DED-319734DCED62}" srcOrd="1" destOrd="0" presId="urn:microsoft.com/office/officeart/2005/8/layout/pictureOrgChart+Icon"/>
    <dgm:cxn modelId="{71FB6236-494B-424B-AEA3-4A7DC42D69F4}" type="presParOf" srcId="{B9A5CF1E-3C87-4553-8C6F-8C93F4593DE1}" destId="{BF2CC249-3612-4E9B-8FCE-2E0A2EF80D14}" srcOrd="2" destOrd="0" presId="urn:microsoft.com/office/officeart/2005/8/layout/pictureOrgChart+Icon"/>
    <dgm:cxn modelId="{51EF9078-14E6-49D8-BA41-F33565992180}" type="presParOf" srcId="{02990C24-71D5-4344-AABD-834B77272B81}" destId="{071F3A68-EFD6-4EA5-85DF-2F213DFC9B66}" srcOrd="1" destOrd="0" presId="urn:microsoft.com/office/officeart/2005/8/layout/pictureOrgChart+Icon"/>
    <dgm:cxn modelId="{108A401E-6117-418B-9E45-9DD825C5D8C3}" type="presParOf" srcId="{071F3A68-EFD6-4EA5-85DF-2F213DFC9B66}" destId="{D58D668D-0C41-4BFB-8939-EFD8CCE51AA6}" srcOrd="0" destOrd="0" presId="urn:microsoft.com/office/officeart/2005/8/layout/pictureOrgChart+Icon"/>
    <dgm:cxn modelId="{F10A237A-090A-45D3-ABF5-EF9ED969BBEA}" type="presParOf" srcId="{071F3A68-EFD6-4EA5-85DF-2F213DFC9B66}" destId="{908AFEE1-7446-4C1D-A9C0-342F9A9B71B5}" srcOrd="1" destOrd="0" presId="urn:microsoft.com/office/officeart/2005/8/layout/pictureOrgChart+Icon"/>
    <dgm:cxn modelId="{F130C63A-9B28-43FE-8A49-915D9F29F030}" type="presParOf" srcId="{908AFEE1-7446-4C1D-A9C0-342F9A9B71B5}" destId="{854329A7-9402-4A7B-AC3A-E3C5F01D377A}" srcOrd="0" destOrd="0" presId="urn:microsoft.com/office/officeart/2005/8/layout/pictureOrgChart+Icon"/>
    <dgm:cxn modelId="{4B887E7B-9F74-4B10-B285-4FDD5E1A00EF}" type="presParOf" srcId="{854329A7-9402-4A7B-AC3A-E3C5F01D377A}" destId="{3E9A8D1E-0226-4E96-9538-67B40073E174}" srcOrd="0" destOrd="0" presId="urn:microsoft.com/office/officeart/2005/8/layout/pictureOrgChart+Icon"/>
    <dgm:cxn modelId="{B38E4CF8-DD0F-480F-9482-A3A2984E5D2F}" type="presParOf" srcId="{854329A7-9402-4A7B-AC3A-E3C5F01D377A}" destId="{449B9BF4-8826-473B-905E-AC079E23DEE4}" srcOrd="1" destOrd="0" presId="urn:microsoft.com/office/officeart/2005/8/layout/pictureOrgChart+Icon"/>
    <dgm:cxn modelId="{580312E5-288A-4C2D-86BC-2BDDC5599DE1}" type="presParOf" srcId="{854329A7-9402-4A7B-AC3A-E3C5F01D377A}" destId="{64B3CA1B-7984-4557-A7A1-74091CCCA159}" srcOrd="2" destOrd="0" presId="urn:microsoft.com/office/officeart/2005/8/layout/pictureOrgChart+Icon"/>
    <dgm:cxn modelId="{145CE0A7-B540-447F-BECC-48B791669377}" type="presParOf" srcId="{908AFEE1-7446-4C1D-A9C0-342F9A9B71B5}" destId="{DF5D83D2-0834-40B5-B382-0366113EF9CD}" srcOrd="1" destOrd="0" presId="urn:microsoft.com/office/officeart/2005/8/layout/pictureOrgChart+Icon"/>
    <dgm:cxn modelId="{3E2586E2-AC04-42B5-82B7-0B9368C45C40}" type="presParOf" srcId="{908AFEE1-7446-4C1D-A9C0-342F9A9B71B5}" destId="{F740AB85-2B14-4D6D-B03E-0C373E226B0C}" srcOrd="2" destOrd="0" presId="urn:microsoft.com/office/officeart/2005/8/layout/pictureOrgChart+Icon"/>
    <dgm:cxn modelId="{2ECA0DA0-0541-493B-B6CD-1B359591EEDE}" type="presParOf" srcId="{071F3A68-EFD6-4EA5-85DF-2F213DFC9B66}" destId="{F05821DC-82EC-4939-B33A-EA0140FE70CE}" srcOrd="2" destOrd="0" presId="urn:microsoft.com/office/officeart/2005/8/layout/pictureOrgChart+Icon"/>
    <dgm:cxn modelId="{0F0DFFA0-67BF-42FA-89BD-2F960A07D790}" type="presParOf" srcId="{071F3A68-EFD6-4EA5-85DF-2F213DFC9B66}" destId="{98927955-16D7-4AAA-9731-D0E555307AC1}" srcOrd="3" destOrd="0" presId="urn:microsoft.com/office/officeart/2005/8/layout/pictureOrgChart+Icon"/>
    <dgm:cxn modelId="{84B75897-3E24-4FC5-A9A4-F6158AF709C7}" type="presParOf" srcId="{98927955-16D7-4AAA-9731-D0E555307AC1}" destId="{91C50841-ACC1-4655-B26A-0184D7BA1452}" srcOrd="0" destOrd="0" presId="urn:microsoft.com/office/officeart/2005/8/layout/pictureOrgChart+Icon"/>
    <dgm:cxn modelId="{0A36A182-0092-482D-9E73-1A101581E0B2}" type="presParOf" srcId="{91C50841-ACC1-4655-B26A-0184D7BA1452}" destId="{43D42CD4-0F62-4BA3-A07C-F437A9E819FB}" srcOrd="0" destOrd="0" presId="urn:microsoft.com/office/officeart/2005/8/layout/pictureOrgChart+Icon"/>
    <dgm:cxn modelId="{A59475D8-6F55-4B2B-877A-AB50C5C5BE1F}" type="presParOf" srcId="{91C50841-ACC1-4655-B26A-0184D7BA1452}" destId="{94870ECC-9C77-41F3-9E65-51AA6D0D5AFD}" srcOrd="1" destOrd="0" presId="urn:microsoft.com/office/officeart/2005/8/layout/pictureOrgChart+Icon"/>
    <dgm:cxn modelId="{6D9F98C5-3AE6-42A9-941B-0316A67C3E2D}" type="presParOf" srcId="{91C50841-ACC1-4655-B26A-0184D7BA1452}" destId="{CB2C31BD-8BCC-4AB5-955C-BF6C15A6ED85}" srcOrd="2" destOrd="0" presId="urn:microsoft.com/office/officeart/2005/8/layout/pictureOrgChart+Icon"/>
    <dgm:cxn modelId="{FD26C5A2-39D7-4529-9C25-0B364299C089}" type="presParOf" srcId="{98927955-16D7-4AAA-9731-D0E555307AC1}" destId="{1F007035-49CE-4A68-9A31-58B85FED93E9}" srcOrd="1" destOrd="0" presId="urn:microsoft.com/office/officeart/2005/8/layout/pictureOrgChart+Icon"/>
    <dgm:cxn modelId="{4754CE49-C68D-4C9F-8444-D1CC3AD2BB53}" type="presParOf" srcId="{98927955-16D7-4AAA-9731-D0E555307AC1}" destId="{2AA6ECD9-873C-41D7-988B-7DA760BF6FB9}" srcOrd="2" destOrd="0" presId="urn:microsoft.com/office/officeart/2005/8/layout/pictureOrgChart+Icon"/>
    <dgm:cxn modelId="{4F09AD67-4DA9-4E52-AEF0-A407AC233026}" type="presParOf" srcId="{02990C24-71D5-4344-AABD-834B77272B81}" destId="{76E33268-C276-4377-997B-CA2A2E4F82C3}" srcOrd="2" destOrd="0" presId="urn:microsoft.com/office/officeart/2005/8/layout/pictureOrgChart+Icon"/>
    <dgm:cxn modelId="{53302880-4664-449A-9F72-F70C069C4962}" type="presParOf" srcId="{7EE2B3B0-7F32-4322-90E5-700ACAD6CBB6}" destId="{FE670296-DAD7-4483-B5C9-82A551AB214B}" srcOrd="2" destOrd="0" presId="urn:microsoft.com/office/officeart/2005/8/layout/pictureOrgChart+Icon"/>
    <dgm:cxn modelId="{0801598B-6AE8-4C32-A027-AA2BD4DC35FB}" type="presParOf" srcId="{7EE2B3B0-7F32-4322-90E5-700ACAD6CBB6}" destId="{F74882B5-FC5F-41AF-867A-B35F75F1155E}" srcOrd="3" destOrd="0" presId="urn:microsoft.com/office/officeart/2005/8/layout/pictureOrgChart+Icon"/>
    <dgm:cxn modelId="{B18AE00E-E6EA-4AB0-854A-AD811F3F9677}" type="presParOf" srcId="{F74882B5-FC5F-41AF-867A-B35F75F1155E}" destId="{7EC2B62C-5966-4314-9A26-C1CFCF45DAB0}" srcOrd="0" destOrd="0" presId="urn:microsoft.com/office/officeart/2005/8/layout/pictureOrgChart+Icon"/>
    <dgm:cxn modelId="{C61DAFEB-B380-454D-9E95-D2A7AF2A1868}" type="presParOf" srcId="{7EC2B62C-5966-4314-9A26-C1CFCF45DAB0}" destId="{4330AF2B-F36A-4410-912E-88EB782F80CF}" srcOrd="0" destOrd="0" presId="urn:microsoft.com/office/officeart/2005/8/layout/pictureOrgChart+Icon"/>
    <dgm:cxn modelId="{33B91F35-5668-469D-AE03-974DC57DD765}" type="presParOf" srcId="{7EC2B62C-5966-4314-9A26-C1CFCF45DAB0}" destId="{58FD0317-53AA-4B07-8D8C-096CCBFAA749}" srcOrd="1" destOrd="0" presId="urn:microsoft.com/office/officeart/2005/8/layout/pictureOrgChart+Icon"/>
    <dgm:cxn modelId="{525EBEAA-F16B-4C6D-8DA2-CCF0E57DD401}" type="presParOf" srcId="{7EC2B62C-5966-4314-9A26-C1CFCF45DAB0}" destId="{F02C4DE4-DEAD-4443-A0EA-CA6592D9C38C}" srcOrd="2" destOrd="0" presId="urn:microsoft.com/office/officeart/2005/8/layout/pictureOrgChart+Icon"/>
    <dgm:cxn modelId="{018A3B6A-9A7B-446C-B290-8281373ABD5D}" type="presParOf" srcId="{F74882B5-FC5F-41AF-867A-B35F75F1155E}" destId="{B8C0DFC3-78F9-4462-9F04-84AFD928FDCE}" srcOrd="1" destOrd="0" presId="urn:microsoft.com/office/officeart/2005/8/layout/pictureOrgChart+Icon"/>
    <dgm:cxn modelId="{D7740AFA-3F5B-4B86-BAEA-2EA178C601C8}" type="presParOf" srcId="{B8C0DFC3-78F9-4462-9F04-84AFD928FDCE}" destId="{171B2A22-3838-4913-8581-F4B97FA78746}" srcOrd="0" destOrd="0" presId="urn:microsoft.com/office/officeart/2005/8/layout/pictureOrgChart+Icon"/>
    <dgm:cxn modelId="{7010FB50-932E-4757-91F1-19A2C1C4124F}" type="presParOf" srcId="{B8C0DFC3-78F9-4462-9F04-84AFD928FDCE}" destId="{956CF7D8-ADD9-4F4E-9283-A4376A85E27C}" srcOrd="1" destOrd="0" presId="urn:microsoft.com/office/officeart/2005/8/layout/pictureOrgChart+Icon"/>
    <dgm:cxn modelId="{D802290F-1DCA-4BE6-BC0A-54317C8904F9}" type="presParOf" srcId="{956CF7D8-ADD9-4F4E-9283-A4376A85E27C}" destId="{EFAF182E-9D74-43AC-AEE1-0B1581A708B8}" srcOrd="0" destOrd="0" presId="urn:microsoft.com/office/officeart/2005/8/layout/pictureOrgChart+Icon"/>
    <dgm:cxn modelId="{F88332A6-C2CB-4037-BC9B-1E2F70654D8F}" type="presParOf" srcId="{EFAF182E-9D74-43AC-AEE1-0B1581A708B8}" destId="{9E7BD741-9465-46D1-BA6F-8B936FBAF2A1}" srcOrd="0" destOrd="0" presId="urn:microsoft.com/office/officeart/2005/8/layout/pictureOrgChart+Icon"/>
    <dgm:cxn modelId="{05504D8C-A8E2-46D0-99F0-80DA683D058F}" type="presParOf" srcId="{EFAF182E-9D74-43AC-AEE1-0B1581A708B8}" destId="{B6A3D0AB-0EE9-45F6-9BA7-3E99584918BB}" srcOrd="1" destOrd="0" presId="urn:microsoft.com/office/officeart/2005/8/layout/pictureOrgChart+Icon"/>
    <dgm:cxn modelId="{D350116C-F21B-4C62-8761-26CBC521011A}" type="presParOf" srcId="{EFAF182E-9D74-43AC-AEE1-0B1581A708B8}" destId="{0681E984-6969-4AD8-AAD8-20A5D91EA12C}" srcOrd="2" destOrd="0" presId="urn:microsoft.com/office/officeart/2005/8/layout/pictureOrgChart+Icon"/>
    <dgm:cxn modelId="{F4AB6722-6AB3-435F-B85D-F28186E5A6EB}" type="presParOf" srcId="{956CF7D8-ADD9-4F4E-9283-A4376A85E27C}" destId="{A6546DF4-3314-43CE-A4A1-27587F7FE524}" srcOrd="1" destOrd="0" presId="urn:microsoft.com/office/officeart/2005/8/layout/pictureOrgChart+Icon"/>
    <dgm:cxn modelId="{AE678FDA-61DD-4B62-A6C2-F8AE55DD6FC1}" type="presParOf" srcId="{956CF7D8-ADD9-4F4E-9283-A4376A85E27C}" destId="{515B8007-BD7F-4D5A-A8EF-6010C5DBCFEC}" srcOrd="2" destOrd="0" presId="urn:microsoft.com/office/officeart/2005/8/layout/pictureOrgChart+Icon"/>
    <dgm:cxn modelId="{1A30B78E-4D5C-435C-B06A-F98053C1C2BD}" type="presParOf" srcId="{B8C0DFC3-78F9-4462-9F04-84AFD928FDCE}" destId="{9EB73148-5C92-4457-B49F-E5A9A9E3D9D3}" srcOrd="2" destOrd="0" presId="urn:microsoft.com/office/officeart/2005/8/layout/pictureOrgChart+Icon"/>
    <dgm:cxn modelId="{3EC2333A-57E5-40B4-BF88-A3885A7991D6}" type="presParOf" srcId="{B8C0DFC3-78F9-4462-9F04-84AFD928FDCE}" destId="{BF4B6E9C-9AB1-4588-A5FE-9DF3FEDBACA6}" srcOrd="3" destOrd="0" presId="urn:microsoft.com/office/officeart/2005/8/layout/pictureOrgChart+Icon"/>
    <dgm:cxn modelId="{729D287B-D968-420D-B857-AC92871A6887}" type="presParOf" srcId="{BF4B6E9C-9AB1-4588-A5FE-9DF3FEDBACA6}" destId="{ED67C2B2-CE28-4BA2-84A2-DC87BAC7F296}" srcOrd="0" destOrd="0" presId="urn:microsoft.com/office/officeart/2005/8/layout/pictureOrgChart+Icon"/>
    <dgm:cxn modelId="{E0AC34FF-AF3C-427F-92B5-D30B39A076D6}" type="presParOf" srcId="{ED67C2B2-CE28-4BA2-84A2-DC87BAC7F296}" destId="{85CD8E25-F7EB-4833-8646-E720E43583C7}" srcOrd="0" destOrd="0" presId="urn:microsoft.com/office/officeart/2005/8/layout/pictureOrgChart+Icon"/>
    <dgm:cxn modelId="{79A94C16-939E-4DD6-B919-5B3B8194345E}" type="presParOf" srcId="{ED67C2B2-CE28-4BA2-84A2-DC87BAC7F296}" destId="{A15AE9A4-CCAD-46D0-88DB-A4BB2DC5D12C}" srcOrd="1" destOrd="0" presId="urn:microsoft.com/office/officeart/2005/8/layout/pictureOrgChart+Icon"/>
    <dgm:cxn modelId="{233D6DB8-1FBE-4C33-9516-BFA0FF5B5A85}" type="presParOf" srcId="{ED67C2B2-CE28-4BA2-84A2-DC87BAC7F296}" destId="{341EE5DE-7AF9-4143-A84F-DC8D8EAAF2CD}" srcOrd="2" destOrd="0" presId="urn:microsoft.com/office/officeart/2005/8/layout/pictureOrgChart+Icon"/>
    <dgm:cxn modelId="{7E38FC07-B8EF-4B4A-984B-3381FC0F9C21}" type="presParOf" srcId="{BF4B6E9C-9AB1-4588-A5FE-9DF3FEDBACA6}" destId="{B25D59CF-AAE3-4FC4-AB91-49A887E28546}" srcOrd="1" destOrd="0" presId="urn:microsoft.com/office/officeart/2005/8/layout/pictureOrgChart+Icon"/>
    <dgm:cxn modelId="{F000FF31-FBCD-4306-B475-753AD6DED7A1}" type="presParOf" srcId="{BF4B6E9C-9AB1-4588-A5FE-9DF3FEDBACA6}" destId="{D1358BB0-F519-43CF-8B09-3C17D78B1EDD}" srcOrd="2" destOrd="0" presId="urn:microsoft.com/office/officeart/2005/8/layout/pictureOrgChart+Icon"/>
    <dgm:cxn modelId="{9B9BDF69-4578-43E4-9644-B792E503970A}" type="presParOf" srcId="{B8C0DFC3-78F9-4462-9F04-84AFD928FDCE}" destId="{8EDCE34D-AD3F-4B7F-864C-64D0F54E801A}" srcOrd="4" destOrd="0" presId="urn:microsoft.com/office/officeart/2005/8/layout/pictureOrgChart+Icon"/>
    <dgm:cxn modelId="{552FA3E0-E84A-4F94-BEA6-32D96D378F45}" type="presParOf" srcId="{B8C0DFC3-78F9-4462-9F04-84AFD928FDCE}" destId="{F977014E-406E-4385-A06E-22FA6D885C9C}" srcOrd="5" destOrd="0" presId="urn:microsoft.com/office/officeart/2005/8/layout/pictureOrgChart+Icon"/>
    <dgm:cxn modelId="{86C572F8-775E-4C8A-8AB4-327F5FB1CD40}" type="presParOf" srcId="{F977014E-406E-4385-A06E-22FA6D885C9C}" destId="{3039700C-9CFD-4572-BFE1-7F83A744C110}" srcOrd="0" destOrd="0" presId="urn:microsoft.com/office/officeart/2005/8/layout/pictureOrgChart+Icon"/>
    <dgm:cxn modelId="{5B567A82-6801-4AB5-A97B-03DB39B72C08}" type="presParOf" srcId="{3039700C-9CFD-4572-BFE1-7F83A744C110}" destId="{8415B234-EBF3-48BA-9B08-ED1091BC195A}" srcOrd="0" destOrd="0" presId="urn:microsoft.com/office/officeart/2005/8/layout/pictureOrgChart+Icon"/>
    <dgm:cxn modelId="{BB1C6685-1466-4F20-890F-0ABBB233EE0D}" type="presParOf" srcId="{3039700C-9CFD-4572-BFE1-7F83A744C110}" destId="{A8790630-163C-4123-A2CD-3AD819182395}" srcOrd="1" destOrd="0" presId="urn:microsoft.com/office/officeart/2005/8/layout/pictureOrgChart+Icon"/>
    <dgm:cxn modelId="{D4AF805B-712A-439F-943D-9C05958274B9}" type="presParOf" srcId="{3039700C-9CFD-4572-BFE1-7F83A744C110}" destId="{6AD63ACA-715C-4527-BE41-7981E71CB030}" srcOrd="2" destOrd="0" presId="urn:microsoft.com/office/officeart/2005/8/layout/pictureOrgChart+Icon"/>
    <dgm:cxn modelId="{87A70E76-1E60-4691-8E16-5AD206A8DF7A}" type="presParOf" srcId="{F977014E-406E-4385-A06E-22FA6D885C9C}" destId="{335A07A1-F704-4F9F-8E8A-61AE3E2F9801}" srcOrd="1" destOrd="0" presId="urn:microsoft.com/office/officeart/2005/8/layout/pictureOrgChart+Icon"/>
    <dgm:cxn modelId="{3FAC2BB8-3414-47C4-AA55-89F8ECAB7095}" type="presParOf" srcId="{F977014E-406E-4385-A06E-22FA6D885C9C}" destId="{5BEB79EB-B84A-4E9F-B0DF-CCA6E386DA24}" srcOrd="2" destOrd="0" presId="urn:microsoft.com/office/officeart/2005/8/layout/pictureOrgChart+Icon"/>
    <dgm:cxn modelId="{57DA8A14-140F-40A9-AFFB-EC85C4F3FC3A}" type="presParOf" srcId="{F74882B5-FC5F-41AF-867A-B35F75F1155E}" destId="{6F1786E4-8841-4ED9-B5E7-2404C061E482}" srcOrd="2" destOrd="0" presId="urn:microsoft.com/office/officeart/2005/8/layout/pictureOrgChart+Icon"/>
    <dgm:cxn modelId="{93C28650-A7C7-4A28-8760-93AE7BA3B0A6}" type="presParOf" srcId="{7EE2B3B0-7F32-4322-90E5-700ACAD6CBB6}" destId="{67566D29-12A8-45C4-97C4-80AA080ACA73}" srcOrd="4" destOrd="0" presId="urn:microsoft.com/office/officeart/2005/8/layout/pictureOrgChart+Icon"/>
    <dgm:cxn modelId="{874F07EB-9357-42CB-9253-7085E22220E2}" type="presParOf" srcId="{7EE2B3B0-7F32-4322-90E5-700ACAD6CBB6}" destId="{8A5D2306-B7B6-49FA-8399-02BC3CCFE386}" srcOrd="5" destOrd="0" presId="urn:microsoft.com/office/officeart/2005/8/layout/pictureOrgChart+Icon"/>
    <dgm:cxn modelId="{47E7AFF3-3CE2-4921-9457-AD69198182A6}" type="presParOf" srcId="{8A5D2306-B7B6-49FA-8399-02BC3CCFE386}" destId="{203D0A90-8D59-4F6C-9068-B2ECC253EC6C}" srcOrd="0" destOrd="0" presId="urn:microsoft.com/office/officeart/2005/8/layout/pictureOrgChart+Icon"/>
    <dgm:cxn modelId="{D267F2B9-56CE-4CDE-9FFD-F01C38D72580}" type="presParOf" srcId="{203D0A90-8D59-4F6C-9068-B2ECC253EC6C}" destId="{6A8D88B5-C427-4EA0-96AB-1B9CC4704B7D}" srcOrd="0" destOrd="0" presId="urn:microsoft.com/office/officeart/2005/8/layout/pictureOrgChart+Icon"/>
    <dgm:cxn modelId="{F003178B-934C-4971-BEB1-9CBB3CF24692}" type="presParOf" srcId="{203D0A90-8D59-4F6C-9068-B2ECC253EC6C}" destId="{AA80E475-14B2-4E22-BC37-D44965579328}" srcOrd="1" destOrd="0" presId="urn:microsoft.com/office/officeart/2005/8/layout/pictureOrgChart+Icon"/>
    <dgm:cxn modelId="{244E3085-41BD-49E1-99BC-F245AEC51888}" type="presParOf" srcId="{203D0A90-8D59-4F6C-9068-B2ECC253EC6C}" destId="{930F943A-B20D-4473-826E-6C2DF17C4EC7}" srcOrd="2" destOrd="0" presId="urn:microsoft.com/office/officeart/2005/8/layout/pictureOrgChart+Icon"/>
    <dgm:cxn modelId="{F711CDC1-17C2-4F5D-842F-56CC6C0D0818}" type="presParOf" srcId="{8A5D2306-B7B6-49FA-8399-02BC3CCFE386}" destId="{19BD73F6-CE61-45E6-97E6-4A9BF1964F83}" srcOrd="1" destOrd="0" presId="urn:microsoft.com/office/officeart/2005/8/layout/pictureOrgChart+Icon"/>
    <dgm:cxn modelId="{05CE76F9-BF14-4375-9436-085E45611DC7}" type="presParOf" srcId="{19BD73F6-CE61-45E6-97E6-4A9BF1964F83}" destId="{2DFF885F-A97D-4A79-8460-5762E0583D0C}" srcOrd="0" destOrd="0" presId="urn:microsoft.com/office/officeart/2005/8/layout/pictureOrgChart+Icon"/>
    <dgm:cxn modelId="{50788F90-F3BA-4E99-AE39-DAA75B45C6DA}" type="presParOf" srcId="{19BD73F6-CE61-45E6-97E6-4A9BF1964F83}" destId="{AB4CCB3C-72B1-4B51-B2EC-5CEBCD111574}" srcOrd="1" destOrd="0" presId="urn:microsoft.com/office/officeart/2005/8/layout/pictureOrgChart+Icon"/>
    <dgm:cxn modelId="{628D0D79-AE89-483C-B262-3041AC64ACB9}" type="presParOf" srcId="{AB4CCB3C-72B1-4B51-B2EC-5CEBCD111574}" destId="{A907F245-F400-4E6F-8B3C-FCBE87BA2421}" srcOrd="0" destOrd="0" presId="urn:microsoft.com/office/officeart/2005/8/layout/pictureOrgChart+Icon"/>
    <dgm:cxn modelId="{EDFF9491-C1D7-47A8-BBD1-89AB768288FA}" type="presParOf" srcId="{A907F245-F400-4E6F-8B3C-FCBE87BA2421}" destId="{38B9E002-9A68-4E17-A911-D73B646C1663}" srcOrd="0" destOrd="0" presId="urn:microsoft.com/office/officeart/2005/8/layout/pictureOrgChart+Icon"/>
    <dgm:cxn modelId="{7D487822-0F1D-4EF6-AE9D-77D9EB73E3EB}" type="presParOf" srcId="{A907F245-F400-4E6F-8B3C-FCBE87BA2421}" destId="{DA173B81-A836-45E0-A2CA-4372AF5E51AF}" srcOrd="1" destOrd="0" presId="urn:microsoft.com/office/officeart/2005/8/layout/pictureOrgChart+Icon"/>
    <dgm:cxn modelId="{496042C5-2347-419A-9E43-AF73B004CB9C}" type="presParOf" srcId="{A907F245-F400-4E6F-8B3C-FCBE87BA2421}" destId="{98378D3E-BA89-4B8B-9007-2E749B78BE9E}" srcOrd="2" destOrd="0" presId="urn:microsoft.com/office/officeart/2005/8/layout/pictureOrgChart+Icon"/>
    <dgm:cxn modelId="{6EA63A0C-1EFA-4607-B18A-6D1159735891}" type="presParOf" srcId="{AB4CCB3C-72B1-4B51-B2EC-5CEBCD111574}" destId="{64487907-4516-4E27-BAB2-1BADA36281F0}" srcOrd="1" destOrd="0" presId="urn:microsoft.com/office/officeart/2005/8/layout/pictureOrgChart+Icon"/>
    <dgm:cxn modelId="{16EC971B-90A4-4DDA-A230-932A68398D8A}" type="presParOf" srcId="{AB4CCB3C-72B1-4B51-B2EC-5CEBCD111574}" destId="{F8A12B61-BBAE-40DD-BD82-8E0968A697BF}" srcOrd="2" destOrd="0" presId="urn:microsoft.com/office/officeart/2005/8/layout/pictureOrgChart+Icon"/>
    <dgm:cxn modelId="{00DBDC87-88D3-44E8-B546-8C7C445B2824}" type="presParOf" srcId="{19BD73F6-CE61-45E6-97E6-4A9BF1964F83}" destId="{934094A9-6F51-4EB3-B42B-4CA60C3F8FCB}" srcOrd="2" destOrd="0" presId="urn:microsoft.com/office/officeart/2005/8/layout/pictureOrgChart+Icon"/>
    <dgm:cxn modelId="{E7577538-4690-43AD-8078-3D794B8A5092}" type="presParOf" srcId="{19BD73F6-CE61-45E6-97E6-4A9BF1964F83}" destId="{18909D77-CFD9-4025-9A5A-B3544BFAE150}" srcOrd="3" destOrd="0" presId="urn:microsoft.com/office/officeart/2005/8/layout/pictureOrgChart+Icon"/>
    <dgm:cxn modelId="{250AD2AF-267E-42B1-BEFC-99FF8DC880D0}" type="presParOf" srcId="{18909D77-CFD9-4025-9A5A-B3544BFAE150}" destId="{07B0AF8C-BFDE-418B-9A4F-0D0380176BEF}" srcOrd="0" destOrd="0" presId="urn:microsoft.com/office/officeart/2005/8/layout/pictureOrgChart+Icon"/>
    <dgm:cxn modelId="{E48113EC-0D02-4206-B824-58081B228E47}" type="presParOf" srcId="{07B0AF8C-BFDE-418B-9A4F-0D0380176BEF}" destId="{959919C2-51C2-4211-B908-323074EF94A6}" srcOrd="0" destOrd="0" presId="urn:microsoft.com/office/officeart/2005/8/layout/pictureOrgChart+Icon"/>
    <dgm:cxn modelId="{E9DFF605-F96B-4944-A4B3-D936EB600F4D}" type="presParOf" srcId="{07B0AF8C-BFDE-418B-9A4F-0D0380176BEF}" destId="{483DB694-647B-44F0-8C25-F9B3CF8F59D4}" srcOrd="1" destOrd="0" presId="urn:microsoft.com/office/officeart/2005/8/layout/pictureOrgChart+Icon"/>
    <dgm:cxn modelId="{D885B63C-3EC9-463B-9623-014ABE9660BE}" type="presParOf" srcId="{07B0AF8C-BFDE-418B-9A4F-0D0380176BEF}" destId="{C51B2C06-4621-4043-93CD-78D391067A23}" srcOrd="2" destOrd="0" presId="urn:microsoft.com/office/officeart/2005/8/layout/pictureOrgChart+Icon"/>
    <dgm:cxn modelId="{047F56F8-F66A-4DA9-9434-BAA3AB21B63F}" type="presParOf" srcId="{18909D77-CFD9-4025-9A5A-B3544BFAE150}" destId="{5A4A81D7-1B79-4163-B1A4-0BCF5A1B2526}" srcOrd="1" destOrd="0" presId="urn:microsoft.com/office/officeart/2005/8/layout/pictureOrgChart+Icon"/>
    <dgm:cxn modelId="{1B656E13-3149-40F7-B574-13A83071283E}" type="presParOf" srcId="{18909D77-CFD9-4025-9A5A-B3544BFAE150}" destId="{747736A2-4E60-4FE4-B640-69D719CEA392}" srcOrd="2" destOrd="0" presId="urn:microsoft.com/office/officeart/2005/8/layout/pictureOrgChart+Icon"/>
    <dgm:cxn modelId="{FC443857-0A87-4AFA-AE24-8822423DFBAC}" type="presParOf" srcId="{19BD73F6-CE61-45E6-97E6-4A9BF1964F83}" destId="{1071304B-4E91-4CD7-88F2-2AE9D7D46CD1}" srcOrd="4" destOrd="0" presId="urn:microsoft.com/office/officeart/2005/8/layout/pictureOrgChart+Icon"/>
    <dgm:cxn modelId="{978278DF-F570-41C9-8F96-3E0651BAAB2A}" type="presParOf" srcId="{19BD73F6-CE61-45E6-97E6-4A9BF1964F83}" destId="{F1481369-7B1F-47AB-B680-2B7A3CBA38A8}" srcOrd="5" destOrd="0" presId="urn:microsoft.com/office/officeart/2005/8/layout/pictureOrgChart+Icon"/>
    <dgm:cxn modelId="{4F400698-BE89-41BC-88EA-18E6504F01B1}" type="presParOf" srcId="{F1481369-7B1F-47AB-B680-2B7A3CBA38A8}" destId="{11437E6F-75EE-4E3B-A528-A241DF316333}" srcOrd="0" destOrd="0" presId="urn:microsoft.com/office/officeart/2005/8/layout/pictureOrgChart+Icon"/>
    <dgm:cxn modelId="{682523F0-B72D-428E-9731-922D94C57010}" type="presParOf" srcId="{11437E6F-75EE-4E3B-A528-A241DF316333}" destId="{2FA08642-350F-4055-81BD-A2B9B7202DEB}" srcOrd="0" destOrd="0" presId="urn:microsoft.com/office/officeart/2005/8/layout/pictureOrgChart+Icon"/>
    <dgm:cxn modelId="{A488148B-A94B-4963-AF68-599A75EA72DE}" type="presParOf" srcId="{11437E6F-75EE-4E3B-A528-A241DF316333}" destId="{3F76F791-F177-4E14-9969-F828C5F4260D}" srcOrd="1" destOrd="0" presId="urn:microsoft.com/office/officeart/2005/8/layout/pictureOrgChart+Icon"/>
    <dgm:cxn modelId="{618B58FE-8545-4C6F-8C83-EB541EF250CC}" type="presParOf" srcId="{11437E6F-75EE-4E3B-A528-A241DF316333}" destId="{5848158D-8943-4EC4-AE57-2C4D91B2F990}" srcOrd="2" destOrd="0" presId="urn:microsoft.com/office/officeart/2005/8/layout/pictureOrgChart+Icon"/>
    <dgm:cxn modelId="{22746D42-C710-424B-BA5B-F06EDD7B5A60}" type="presParOf" srcId="{F1481369-7B1F-47AB-B680-2B7A3CBA38A8}" destId="{0B83983B-0C94-4307-B816-7AD988CC450D}" srcOrd="1" destOrd="0" presId="urn:microsoft.com/office/officeart/2005/8/layout/pictureOrgChart+Icon"/>
    <dgm:cxn modelId="{E126BCBF-265C-4BBF-83EA-CFE99042731B}" type="presParOf" srcId="{F1481369-7B1F-47AB-B680-2B7A3CBA38A8}" destId="{82C81E8F-354E-4277-A474-05AF2856B424}" srcOrd="2" destOrd="0" presId="urn:microsoft.com/office/officeart/2005/8/layout/pictureOrgChart+Icon"/>
    <dgm:cxn modelId="{EDABDF7B-3F1A-4653-BED0-3D6764A8DA67}" type="presParOf" srcId="{8A5D2306-B7B6-49FA-8399-02BC3CCFE386}" destId="{0375BD91-9A9C-4161-8FC3-516821FB8B83}" srcOrd="2" destOrd="0" presId="urn:microsoft.com/office/officeart/2005/8/layout/pictureOrgChart+Icon"/>
    <dgm:cxn modelId="{4A9BF237-7218-4FD8-9D84-0DDADDEB47DF}" type="presParOf" srcId="{7EE2B3B0-7F32-4322-90E5-700ACAD6CBB6}" destId="{4F6D66A7-E4F2-4460-91B7-C87AF5CA3DD9}" srcOrd="6" destOrd="0" presId="urn:microsoft.com/office/officeart/2005/8/layout/pictureOrgChart+Icon"/>
    <dgm:cxn modelId="{62F4881C-F090-459D-AA98-1264CD24DA5E}" type="presParOf" srcId="{7EE2B3B0-7F32-4322-90E5-700ACAD6CBB6}" destId="{C3E79ED7-54E8-4EED-B5D6-2365B2AE4217}" srcOrd="7" destOrd="0" presId="urn:microsoft.com/office/officeart/2005/8/layout/pictureOrgChart+Icon"/>
    <dgm:cxn modelId="{6C0062D4-8CFF-4BD3-AAA0-8B5A4AA9B995}" type="presParOf" srcId="{C3E79ED7-54E8-4EED-B5D6-2365B2AE4217}" destId="{3F5D4F9A-85C1-4A7C-9B1B-A60B2549E81A}" srcOrd="0" destOrd="0" presId="urn:microsoft.com/office/officeart/2005/8/layout/pictureOrgChart+Icon"/>
    <dgm:cxn modelId="{3674F885-EA2E-46C9-8697-BC05A7E81554}" type="presParOf" srcId="{3F5D4F9A-85C1-4A7C-9B1B-A60B2549E81A}" destId="{92D4FD5B-1EEE-4675-98A8-D3AD2F819D20}" srcOrd="0" destOrd="0" presId="urn:microsoft.com/office/officeart/2005/8/layout/pictureOrgChart+Icon"/>
    <dgm:cxn modelId="{88313FF8-1386-4D00-9BC4-A88B3A5C7A65}" type="presParOf" srcId="{3F5D4F9A-85C1-4A7C-9B1B-A60B2549E81A}" destId="{4FC899A4-CC60-499A-9392-8F3EA9F8A402}" srcOrd="1" destOrd="0" presId="urn:microsoft.com/office/officeart/2005/8/layout/pictureOrgChart+Icon"/>
    <dgm:cxn modelId="{F7275882-6335-4861-B250-6E5BCAD1C34F}" type="presParOf" srcId="{3F5D4F9A-85C1-4A7C-9B1B-A60B2549E81A}" destId="{6D1B9776-195D-4A83-8E72-7867EE76B937}" srcOrd="2" destOrd="0" presId="urn:microsoft.com/office/officeart/2005/8/layout/pictureOrgChart+Icon"/>
    <dgm:cxn modelId="{1E2E0436-7B6D-4BF0-8DEA-4AC8BD6A575B}" type="presParOf" srcId="{C3E79ED7-54E8-4EED-B5D6-2365B2AE4217}" destId="{7BF9C416-4A05-4D9F-8694-FFDD75A6440E}" srcOrd="1" destOrd="0" presId="urn:microsoft.com/office/officeart/2005/8/layout/pictureOrgChart+Icon"/>
    <dgm:cxn modelId="{55AC251D-DF5C-42F0-8441-06A57CFC3368}" type="presParOf" srcId="{7BF9C416-4A05-4D9F-8694-FFDD75A6440E}" destId="{9BE64600-5ACB-4171-BE84-E4BE25073539}" srcOrd="0" destOrd="0" presId="urn:microsoft.com/office/officeart/2005/8/layout/pictureOrgChart+Icon"/>
    <dgm:cxn modelId="{96483139-0C72-47A1-BB9C-D111BC67F840}" type="presParOf" srcId="{7BF9C416-4A05-4D9F-8694-FFDD75A6440E}" destId="{0064FDCC-99D6-4DBA-8A7C-D7F6803CCEE5}" srcOrd="1" destOrd="0" presId="urn:microsoft.com/office/officeart/2005/8/layout/pictureOrgChart+Icon"/>
    <dgm:cxn modelId="{BD9F31E9-E3A0-419C-9FC4-03026739D663}" type="presParOf" srcId="{0064FDCC-99D6-4DBA-8A7C-D7F6803CCEE5}" destId="{0D773D39-C0F9-4ECB-844B-AB9513DFFA95}" srcOrd="0" destOrd="0" presId="urn:microsoft.com/office/officeart/2005/8/layout/pictureOrgChart+Icon"/>
    <dgm:cxn modelId="{77F88822-8FE3-417A-B405-2E74E0CBBDF9}" type="presParOf" srcId="{0D773D39-C0F9-4ECB-844B-AB9513DFFA95}" destId="{A779F9B0-1E8C-4731-BD2B-5E7747288EA0}" srcOrd="0" destOrd="0" presId="urn:microsoft.com/office/officeart/2005/8/layout/pictureOrgChart+Icon"/>
    <dgm:cxn modelId="{918C9357-658D-4029-B63C-E039D7B6C086}" type="presParOf" srcId="{0D773D39-C0F9-4ECB-844B-AB9513DFFA95}" destId="{67E5BC8B-9578-46DD-8AAA-180C74151335}" srcOrd="1" destOrd="0" presId="urn:microsoft.com/office/officeart/2005/8/layout/pictureOrgChart+Icon"/>
    <dgm:cxn modelId="{110D5FDE-07D5-4470-AE6F-227F7FE69498}" type="presParOf" srcId="{0D773D39-C0F9-4ECB-844B-AB9513DFFA95}" destId="{B6824FC6-ABF0-469D-B914-9425126951E5}" srcOrd="2" destOrd="0" presId="urn:microsoft.com/office/officeart/2005/8/layout/pictureOrgChart+Icon"/>
    <dgm:cxn modelId="{26F52527-FCBC-4100-8C69-26C2A67647B7}" type="presParOf" srcId="{0064FDCC-99D6-4DBA-8A7C-D7F6803CCEE5}" destId="{B4047259-0068-4B78-9F52-AFB2911B57A9}" srcOrd="1" destOrd="0" presId="urn:microsoft.com/office/officeart/2005/8/layout/pictureOrgChart+Icon"/>
    <dgm:cxn modelId="{FE855CCE-C843-4A73-B0A1-C8EBEF3CF68E}" type="presParOf" srcId="{0064FDCC-99D6-4DBA-8A7C-D7F6803CCEE5}" destId="{818777CB-031D-4F04-88FA-A08AFE46E6FF}" srcOrd="2" destOrd="0" presId="urn:microsoft.com/office/officeart/2005/8/layout/pictureOrgChart+Icon"/>
    <dgm:cxn modelId="{30CB7299-D358-4BAB-9B1B-CEEB54C62995}" type="presParOf" srcId="{7BF9C416-4A05-4D9F-8694-FFDD75A6440E}" destId="{5BDE3D1A-3AB3-4F32-8C62-A01A151E594B}" srcOrd="2" destOrd="0" presId="urn:microsoft.com/office/officeart/2005/8/layout/pictureOrgChart+Icon"/>
    <dgm:cxn modelId="{61718CF7-8F34-4FA5-9359-421E9B2109D6}" type="presParOf" srcId="{7BF9C416-4A05-4D9F-8694-FFDD75A6440E}" destId="{D7AAF3ED-60CA-4EAC-89D6-15BE439660B7}" srcOrd="3" destOrd="0" presId="urn:microsoft.com/office/officeart/2005/8/layout/pictureOrgChart+Icon"/>
    <dgm:cxn modelId="{5D1B7C94-1F0A-40E8-8A0D-F3CFD7A631D4}" type="presParOf" srcId="{D7AAF3ED-60CA-4EAC-89D6-15BE439660B7}" destId="{1C6B6FEB-946F-4290-9A3D-22524A927F24}" srcOrd="0" destOrd="0" presId="urn:microsoft.com/office/officeart/2005/8/layout/pictureOrgChart+Icon"/>
    <dgm:cxn modelId="{7A476977-54B4-4B83-AB75-BED1DE2B4540}" type="presParOf" srcId="{1C6B6FEB-946F-4290-9A3D-22524A927F24}" destId="{32F0AB2F-9221-49DC-BAC5-DCA216A0165A}" srcOrd="0" destOrd="0" presId="urn:microsoft.com/office/officeart/2005/8/layout/pictureOrgChart+Icon"/>
    <dgm:cxn modelId="{F47B6CCA-256C-486C-99F2-01FFE958C144}" type="presParOf" srcId="{1C6B6FEB-946F-4290-9A3D-22524A927F24}" destId="{111BD2B5-EB7F-4E28-AFEC-C06DF76267E3}" srcOrd="1" destOrd="0" presId="urn:microsoft.com/office/officeart/2005/8/layout/pictureOrgChart+Icon"/>
    <dgm:cxn modelId="{5FFA4D01-8E60-4EAA-8E03-BB7ACFB04138}" type="presParOf" srcId="{1C6B6FEB-946F-4290-9A3D-22524A927F24}" destId="{6F08600A-6232-43F1-B318-AA548097155D}" srcOrd="2" destOrd="0" presId="urn:microsoft.com/office/officeart/2005/8/layout/pictureOrgChart+Icon"/>
    <dgm:cxn modelId="{56270940-A85D-419A-BB07-25DA1F4ECC69}" type="presParOf" srcId="{D7AAF3ED-60CA-4EAC-89D6-15BE439660B7}" destId="{5533B31E-B29F-4BFA-A709-5930878053F0}" srcOrd="1" destOrd="0" presId="urn:microsoft.com/office/officeart/2005/8/layout/pictureOrgChart+Icon"/>
    <dgm:cxn modelId="{78EA4103-F1DC-47C8-BA36-DF0A05ED2297}" type="presParOf" srcId="{D7AAF3ED-60CA-4EAC-89D6-15BE439660B7}" destId="{6EC11B43-1700-4299-A357-D914E7369DC6}" srcOrd="2" destOrd="0" presId="urn:microsoft.com/office/officeart/2005/8/layout/pictureOrgChart+Icon"/>
    <dgm:cxn modelId="{7F35D8EE-6FA7-4D41-AEAD-D7DD55D722AE}" type="presParOf" srcId="{C3E79ED7-54E8-4EED-B5D6-2365B2AE4217}" destId="{55C632A1-EBFA-46F3-8487-717F3A1894D2}" srcOrd="2" destOrd="0" presId="urn:microsoft.com/office/officeart/2005/8/layout/pictureOrgChart+Icon"/>
    <dgm:cxn modelId="{FFE86A46-CC6F-4105-9094-CDD990BD78C7}" type="presParOf" srcId="{7EE2B3B0-7F32-4322-90E5-700ACAD6CBB6}" destId="{2AD5D6A1-6675-49AA-8A6C-E76660BEF2A3}" srcOrd="8" destOrd="0" presId="urn:microsoft.com/office/officeart/2005/8/layout/pictureOrgChart+Icon"/>
    <dgm:cxn modelId="{FE883C85-EEE5-4D36-83D1-465ECBB14EC3}" type="presParOf" srcId="{7EE2B3B0-7F32-4322-90E5-700ACAD6CBB6}" destId="{DA3E80E9-3AB1-4234-BFA5-3F86B366BC9A}" srcOrd="9" destOrd="0" presId="urn:microsoft.com/office/officeart/2005/8/layout/pictureOrgChart+Icon"/>
    <dgm:cxn modelId="{C793A172-8461-4E07-B70A-82D907D8E632}" type="presParOf" srcId="{DA3E80E9-3AB1-4234-BFA5-3F86B366BC9A}" destId="{98ADFAFD-8703-4553-8BDE-A19F8B251C34}" srcOrd="0" destOrd="0" presId="urn:microsoft.com/office/officeart/2005/8/layout/pictureOrgChart+Icon"/>
    <dgm:cxn modelId="{5A84317B-C9B1-4050-B0D7-3D0C98093271}" type="presParOf" srcId="{98ADFAFD-8703-4553-8BDE-A19F8B251C34}" destId="{CCEC5D5D-B684-49D5-A1C2-A20C57BDDEE7}" srcOrd="0" destOrd="0" presId="urn:microsoft.com/office/officeart/2005/8/layout/pictureOrgChart+Icon"/>
    <dgm:cxn modelId="{456DC6DB-675A-428C-B690-964B04B9267B}" type="presParOf" srcId="{98ADFAFD-8703-4553-8BDE-A19F8B251C34}" destId="{9128A9CB-0795-4333-88BC-C91E482E7402}" srcOrd="1" destOrd="0" presId="urn:microsoft.com/office/officeart/2005/8/layout/pictureOrgChart+Icon"/>
    <dgm:cxn modelId="{16F0B890-AE78-4592-9327-581D092DBDC6}" type="presParOf" srcId="{98ADFAFD-8703-4553-8BDE-A19F8B251C34}" destId="{F43E6FF1-F44E-46ED-B092-D3FFAC24F25E}" srcOrd="2" destOrd="0" presId="urn:microsoft.com/office/officeart/2005/8/layout/pictureOrgChart+Icon"/>
    <dgm:cxn modelId="{FBC113F0-FF73-42D8-9801-1BC06B2D7AD6}" type="presParOf" srcId="{DA3E80E9-3AB1-4234-BFA5-3F86B366BC9A}" destId="{DE15DEEA-0BF1-47B3-9AAD-2DB440CE2E24}" srcOrd="1" destOrd="0" presId="urn:microsoft.com/office/officeart/2005/8/layout/pictureOrgChart+Icon"/>
    <dgm:cxn modelId="{ED4C46E4-5F58-45A7-B83C-AAC029565141}" type="presParOf" srcId="{DE15DEEA-0BF1-47B3-9AAD-2DB440CE2E24}" destId="{47876E0F-62BC-4613-AC7B-4282A7E665E9}" srcOrd="0" destOrd="0" presId="urn:microsoft.com/office/officeart/2005/8/layout/pictureOrgChart+Icon"/>
    <dgm:cxn modelId="{122DD622-A4AE-4D26-9D29-51863E833B81}" type="presParOf" srcId="{DE15DEEA-0BF1-47B3-9AAD-2DB440CE2E24}" destId="{874D7E12-DFBD-404D-8477-09710585DFE9}" srcOrd="1" destOrd="0" presId="urn:microsoft.com/office/officeart/2005/8/layout/pictureOrgChart+Icon"/>
    <dgm:cxn modelId="{DE6492A9-4F36-43F6-9DB8-97F8D0597055}" type="presParOf" srcId="{874D7E12-DFBD-404D-8477-09710585DFE9}" destId="{037F0E97-9AC9-49AE-9B6F-6DA23C7852B3}" srcOrd="0" destOrd="0" presId="urn:microsoft.com/office/officeart/2005/8/layout/pictureOrgChart+Icon"/>
    <dgm:cxn modelId="{7E305A59-10D5-44D4-80CD-F0B3CEB22ED7}" type="presParOf" srcId="{037F0E97-9AC9-49AE-9B6F-6DA23C7852B3}" destId="{292B1CF1-970B-4537-8B10-FAC348104A16}" srcOrd="0" destOrd="0" presId="urn:microsoft.com/office/officeart/2005/8/layout/pictureOrgChart+Icon"/>
    <dgm:cxn modelId="{E1B72A97-FF68-4121-8ABB-65C99D0CAA90}" type="presParOf" srcId="{037F0E97-9AC9-49AE-9B6F-6DA23C7852B3}" destId="{5CB63945-E3D2-484F-ADFB-19D1A270BD67}" srcOrd="1" destOrd="0" presId="urn:microsoft.com/office/officeart/2005/8/layout/pictureOrgChart+Icon"/>
    <dgm:cxn modelId="{FCCA1374-EF0E-4451-8910-23566B5D5182}" type="presParOf" srcId="{037F0E97-9AC9-49AE-9B6F-6DA23C7852B3}" destId="{3F666F7C-E6BE-47C5-B865-5219ED420672}" srcOrd="2" destOrd="0" presId="urn:microsoft.com/office/officeart/2005/8/layout/pictureOrgChart+Icon"/>
    <dgm:cxn modelId="{A977C9B5-6578-45CF-9A79-E4234E200C06}" type="presParOf" srcId="{874D7E12-DFBD-404D-8477-09710585DFE9}" destId="{25022999-0ED9-4E1C-A3AC-04A1F857F832}" srcOrd="1" destOrd="0" presId="urn:microsoft.com/office/officeart/2005/8/layout/pictureOrgChart+Icon"/>
    <dgm:cxn modelId="{5C7B3769-0A69-4A52-A6DA-3A1B01A96748}" type="presParOf" srcId="{874D7E12-DFBD-404D-8477-09710585DFE9}" destId="{2488C246-A3D5-4D92-93FF-981F846BE070}" srcOrd="2" destOrd="0" presId="urn:microsoft.com/office/officeart/2005/8/layout/pictureOrgChart+Icon"/>
    <dgm:cxn modelId="{29FCE77D-6D0E-4437-8610-A62676686A21}" type="presParOf" srcId="{DA3E80E9-3AB1-4234-BFA5-3F86B366BC9A}" destId="{C26A57A7-7C22-4C19-8869-8160A561C0CA}" srcOrd="2" destOrd="0" presId="urn:microsoft.com/office/officeart/2005/8/layout/pictureOrgChart+Icon"/>
    <dgm:cxn modelId="{0692408D-8B62-427B-A9E5-2FC9C408972D}" type="presParOf" srcId="{7EE2B3B0-7F32-4322-90E5-700ACAD6CBB6}" destId="{8B549B0E-05F4-4C2A-973F-04C2AE4A0331}" srcOrd="10" destOrd="0" presId="urn:microsoft.com/office/officeart/2005/8/layout/pictureOrgChart+Icon"/>
    <dgm:cxn modelId="{BF07164E-13DB-4A0A-981A-001B5C3D7D15}" type="presParOf" srcId="{7EE2B3B0-7F32-4322-90E5-700ACAD6CBB6}" destId="{A84E003D-7FCB-4604-9F87-409656756363}" srcOrd="11" destOrd="0" presId="urn:microsoft.com/office/officeart/2005/8/layout/pictureOrgChart+Icon"/>
    <dgm:cxn modelId="{A5CC526F-7151-4E7E-BD5A-69F379BC7EFC}" type="presParOf" srcId="{A84E003D-7FCB-4604-9F87-409656756363}" destId="{A87E48A4-6EB3-4D24-83C2-943C7883F3C0}" srcOrd="0" destOrd="0" presId="urn:microsoft.com/office/officeart/2005/8/layout/pictureOrgChart+Icon"/>
    <dgm:cxn modelId="{73A90EEC-42F8-476A-B166-CD8369B3E216}" type="presParOf" srcId="{A87E48A4-6EB3-4D24-83C2-943C7883F3C0}" destId="{54E281BE-A194-44B8-A8AC-A1B19A7FD3FD}" srcOrd="0" destOrd="0" presId="urn:microsoft.com/office/officeart/2005/8/layout/pictureOrgChart+Icon"/>
    <dgm:cxn modelId="{D86528E9-2AF3-4600-B7C8-C245C748EA19}" type="presParOf" srcId="{A87E48A4-6EB3-4D24-83C2-943C7883F3C0}" destId="{06319F42-6C8F-4DAA-B695-5B45B29C62AB}" srcOrd="1" destOrd="0" presId="urn:microsoft.com/office/officeart/2005/8/layout/pictureOrgChart+Icon"/>
    <dgm:cxn modelId="{D2D39CD8-D799-48D9-91BC-EBE403A5745F}" type="presParOf" srcId="{A87E48A4-6EB3-4D24-83C2-943C7883F3C0}" destId="{B3429359-83FE-419D-BEA3-DB9A837DAD8F}" srcOrd="2" destOrd="0" presId="urn:microsoft.com/office/officeart/2005/8/layout/pictureOrgChart+Icon"/>
    <dgm:cxn modelId="{2D465277-F7B7-4B4E-A326-9332A5539F5B}" type="presParOf" srcId="{A84E003D-7FCB-4604-9F87-409656756363}" destId="{70308EED-6D8E-4F8A-85BC-6D63D42919DD}" srcOrd="1" destOrd="0" presId="urn:microsoft.com/office/officeart/2005/8/layout/pictureOrgChart+Icon"/>
    <dgm:cxn modelId="{222603EB-ED9C-406D-8D45-637FEB7EB673}" type="presParOf" srcId="{70308EED-6D8E-4F8A-85BC-6D63D42919DD}" destId="{CC20A67C-FE0F-44C5-B442-966616068E13}" srcOrd="0" destOrd="0" presId="urn:microsoft.com/office/officeart/2005/8/layout/pictureOrgChart+Icon"/>
    <dgm:cxn modelId="{9E15E022-7952-4D3C-B7CA-32935EFF5AC0}" type="presParOf" srcId="{70308EED-6D8E-4F8A-85BC-6D63D42919DD}" destId="{C55D5A93-DF73-4E2C-8633-0E1CD5737EDC}" srcOrd="1" destOrd="0" presId="urn:microsoft.com/office/officeart/2005/8/layout/pictureOrgChart+Icon"/>
    <dgm:cxn modelId="{0EC2B21B-0C3C-4B6E-B9EB-7E1A5E51D4C2}" type="presParOf" srcId="{C55D5A93-DF73-4E2C-8633-0E1CD5737EDC}" destId="{1F57F483-3D28-4342-BDBE-300B8349E1BF}" srcOrd="0" destOrd="0" presId="urn:microsoft.com/office/officeart/2005/8/layout/pictureOrgChart+Icon"/>
    <dgm:cxn modelId="{7D1D99EE-140D-432E-BDBA-D67060016DDA}" type="presParOf" srcId="{1F57F483-3D28-4342-BDBE-300B8349E1BF}" destId="{C28E1A40-61DF-4386-98BD-F786B1CF5959}" srcOrd="0" destOrd="0" presId="urn:microsoft.com/office/officeart/2005/8/layout/pictureOrgChart+Icon"/>
    <dgm:cxn modelId="{2C9B07AA-8CCB-42E5-956F-055C6D98CA89}" type="presParOf" srcId="{1F57F483-3D28-4342-BDBE-300B8349E1BF}" destId="{FCECDB3C-6E74-44C6-A275-D421BDCDEEDE}" srcOrd="1" destOrd="0" presId="urn:microsoft.com/office/officeart/2005/8/layout/pictureOrgChart+Icon"/>
    <dgm:cxn modelId="{E0AD9080-A61B-4A47-93A5-54CCD6CFEA30}" type="presParOf" srcId="{1F57F483-3D28-4342-BDBE-300B8349E1BF}" destId="{9334E078-65F9-4497-8669-95BC29AC27DD}" srcOrd="2" destOrd="0" presId="urn:microsoft.com/office/officeart/2005/8/layout/pictureOrgChart+Icon"/>
    <dgm:cxn modelId="{31296F06-F408-4759-868D-A102F75AE2B9}" type="presParOf" srcId="{C55D5A93-DF73-4E2C-8633-0E1CD5737EDC}" destId="{BABB13DD-6631-460B-98FE-C3864007831B}" srcOrd="1" destOrd="0" presId="urn:microsoft.com/office/officeart/2005/8/layout/pictureOrgChart+Icon"/>
    <dgm:cxn modelId="{5BBDA9D9-A481-4BC4-B90A-87F840724E84}" type="presParOf" srcId="{C55D5A93-DF73-4E2C-8633-0E1CD5737EDC}" destId="{D5DCF976-2638-4D22-976C-D98A90EB902F}" srcOrd="2" destOrd="0" presId="urn:microsoft.com/office/officeart/2005/8/layout/pictureOrgChart+Icon"/>
    <dgm:cxn modelId="{1FDB46F7-D919-42DD-BF92-F65786C7439E}" type="presParOf" srcId="{70308EED-6D8E-4F8A-85BC-6D63D42919DD}" destId="{5A66E72B-8D4A-43D2-B61A-67103BCCB3DC}" srcOrd="2" destOrd="0" presId="urn:microsoft.com/office/officeart/2005/8/layout/pictureOrgChart+Icon"/>
    <dgm:cxn modelId="{A2C15157-2142-4E25-A872-12A816C5298F}" type="presParOf" srcId="{70308EED-6D8E-4F8A-85BC-6D63D42919DD}" destId="{CE0150C8-A1F5-4832-A56A-8413E392032D}" srcOrd="3" destOrd="0" presId="urn:microsoft.com/office/officeart/2005/8/layout/pictureOrgChart+Icon"/>
    <dgm:cxn modelId="{D3A5E2CD-ABDB-49FA-B5AF-8848F71E2BB9}" type="presParOf" srcId="{CE0150C8-A1F5-4832-A56A-8413E392032D}" destId="{58BF343B-91F9-4DD8-8D18-5616F62D709F}" srcOrd="0" destOrd="0" presId="urn:microsoft.com/office/officeart/2005/8/layout/pictureOrgChart+Icon"/>
    <dgm:cxn modelId="{2333FC72-267D-413D-94DC-37CF25847139}" type="presParOf" srcId="{58BF343B-91F9-4DD8-8D18-5616F62D709F}" destId="{F30A8647-3149-4C7A-8BCE-D4712AC66610}" srcOrd="0" destOrd="0" presId="urn:microsoft.com/office/officeart/2005/8/layout/pictureOrgChart+Icon"/>
    <dgm:cxn modelId="{A8F3A021-A0C6-419C-8186-CDD99A85C190}" type="presParOf" srcId="{58BF343B-91F9-4DD8-8D18-5616F62D709F}" destId="{013A05A6-E3AD-44CD-BBD8-6E4F0256AC43}" srcOrd="1" destOrd="0" presId="urn:microsoft.com/office/officeart/2005/8/layout/pictureOrgChart+Icon"/>
    <dgm:cxn modelId="{2E150F4A-05B7-4CDD-B25C-2F49F19775E8}" type="presParOf" srcId="{58BF343B-91F9-4DD8-8D18-5616F62D709F}" destId="{45925FFC-A888-45D7-9AAD-C674B0E7003A}" srcOrd="2" destOrd="0" presId="urn:microsoft.com/office/officeart/2005/8/layout/pictureOrgChart+Icon"/>
    <dgm:cxn modelId="{67745D72-55E4-4649-9393-96AA047F3D33}" type="presParOf" srcId="{CE0150C8-A1F5-4832-A56A-8413E392032D}" destId="{542E97E8-BF45-4E60-B45D-40B2A62870D4}" srcOrd="1" destOrd="0" presId="urn:microsoft.com/office/officeart/2005/8/layout/pictureOrgChart+Icon"/>
    <dgm:cxn modelId="{A49ACC03-C502-4B6C-A88A-BACAC1C3BED1}" type="presParOf" srcId="{CE0150C8-A1F5-4832-A56A-8413E392032D}" destId="{C74A7460-34F8-4988-AFA8-7B5F34BF214F}" srcOrd="2" destOrd="0" presId="urn:microsoft.com/office/officeart/2005/8/layout/pictureOrgChart+Icon"/>
    <dgm:cxn modelId="{D36B99CC-41A2-4A58-9618-3F03DB723DCC}" type="presParOf" srcId="{A84E003D-7FCB-4604-9F87-409656756363}" destId="{DC3CEDAC-A124-44F4-8BC4-D4291EAE6805}" srcOrd="2" destOrd="0" presId="urn:microsoft.com/office/officeart/2005/8/layout/pictureOrgChart+Icon"/>
    <dgm:cxn modelId="{81A4D9F5-56F7-4A47-B025-14F0AB090225}" type="presParOf" srcId="{4BEBBF07-356E-4448-9206-C34DB2C20D10}" destId="{310A54FB-BDF3-48BE-A590-786EFFD45250}" srcOrd="2" destOrd="0" presId="urn:microsoft.com/office/officeart/2005/8/layout/pictureOrgChar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66E72B-8D4A-43D2-B61A-67103BCCB3DC}">
      <dsp:nvSpPr>
        <dsp:cNvPr id="0" name=""/>
        <dsp:cNvSpPr/>
      </dsp:nvSpPr>
      <dsp:spPr>
        <a:xfrm>
          <a:off x="9411512" y="1818150"/>
          <a:ext cx="235512" cy="1455719"/>
        </a:xfrm>
        <a:custGeom>
          <a:avLst/>
          <a:gdLst/>
          <a:ahLst/>
          <a:cxnLst/>
          <a:rect l="0" t="0" r="0" b="0"/>
          <a:pathLst>
            <a:path>
              <a:moveTo>
                <a:pt x="0" y="0"/>
              </a:moveTo>
              <a:lnTo>
                <a:pt x="0" y="1455719"/>
              </a:lnTo>
              <a:lnTo>
                <a:pt x="235512" y="1455719"/>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20A67C-FE0F-44C5-B442-966616068E13}">
      <dsp:nvSpPr>
        <dsp:cNvPr id="0" name=""/>
        <dsp:cNvSpPr/>
      </dsp:nvSpPr>
      <dsp:spPr>
        <a:xfrm>
          <a:off x="9411512" y="1818150"/>
          <a:ext cx="264737" cy="612458"/>
        </a:xfrm>
        <a:custGeom>
          <a:avLst/>
          <a:gdLst/>
          <a:ahLst/>
          <a:cxnLst/>
          <a:rect l="0" t="0" r="0" b="0"/>
          <a:pathLst>
            <a:path>
              <a:moveTo>
                <a:pt x="0" y="0"/>
              </a:moveTo>
              <a:lnTo>
                <a:pt x="0" y="612458"/>
              </a:lnTo>
              <a:lnTo>
                <a:pt x="264737" y="61245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549B0E-05F4-4C2A-973F-04C2AE4A0331}">
      <dsp:nvSpPr>
        <dsp:cNvPr id="0" name=""/>
        <dsp:cNvSpPr/>
      </dsp:nvSpPr>
      <dsp:spPr>
        <a:xfrm>
          <a:off x="5466912" y="872834"/>
          <a:ext cx="4650566" cy="279600"/>
        </a:xfrm>
        <a:custGeom>
          <a:avLst/>
          <a:gdLst/>
          <a:ahLst/>
          <a:cxnLst/>
          <a:rect l="0" t="0" r="0" b="0"/>
          <a:pathLst>
            <a:path>
              <a:moveTo>
                <a:pt x="0" y="0"/>
              </a:moveTo>
              <a:lnTo>
                <a:pt x="0" y="139800"/>
              </a:lnTo>
              <a:lnTo>
                <a:pt x="4650566" y="139800"/>
              </a:lnTo>
              <a:lnTo>
                <a:pt x="4650566" y="27960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876E0F-62BC-4613-AC7B-4282A7E665E9}">
      <dsp:nvSpPr>
        <dsp:cNvPr id="0" name=""/>
        <dsp:cNvSpPr/>
      </dsp:nvSpPr>
      <dsp:spPr>
        <a:xfrm>
          <a:off x="7472359" y="1818150"/>
          <a:ext cx="247176" cy="612458"/>
        </a:xfrm>
        <a:custGeom>
          <a:avLst/>
          <a:gdLst/>
          <a:ahLst/>
          <a:cxnLst/>
          <a:rect l="0" t="0" r="0" b="0"/>
          <a:pathLst>
            <a:path>
              <a:moveTo>
                <a:pt x="0" y="0"/>
              </a:moveTo>
              <a:lnTo>
                <a:pt x="0" y="612458"/>
              </a:lnTo>
              <a:lnTo>
                <a:pt x="247176" y="61245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D5D6A1-6675-49AA-8A6C-E76660BEF2A3}">
      <dsp:nvSpPr>
        <dsp:cNvPr id="0" name=""/>
        <dsp:cNvSpPr/>
      </dsp:nvSpPr>
      <dsp:spPr>
        <a:xfrm>
          <a:off x="5466912" y="872834"/>
          <a:ext cx="2664585" cy="279600"/>
        </a:xfrm>
        <a:custGeom>
          <a:avLst/>
          <a:gdLst/>
          <a:ahLst/>
          <a:cxnLst/>
          <a:rect l="0" t="0" r="0" b="0"/>
          <a:pathLst>
            <a:path>
              <a:moveTo>
                <a:pt x="0" y="0"/>
              </a:moveTo>
              <a:lnTo>
                <a:pt x="0" y="139800"/>
              </a:lnTo>
              <a:lnTo>
                <a:pt x="2664585" y="139800"/>
              </a:lnTo>
              <a:lnTo>
                <a:pt x="2664585" y="27960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DE3D1A-3AB3-4F32-8C62-A01A151E594B}">
      <dsp:nvSpPr>
        <dsp:cNvPr id="0" name=""/>
        <dsp:cNvSpPr/>
      </dsp:nvSpPr>
      <dsp:spPr>
        <a:xfrm>
          <a:off x="5829687" y="1818150"/>
          <a:ext cx="199714" cy="1557773"/>
        </a:xfrm>
        <a:custGeom>
          <a:avLst/>
          <a:gdLst/>
          <a:ahLst/>
          <a:cxnLst/>
          <a:rect l="0" t="0" r="0" b="0"/>
          <a:pathLst>
            <a:path>
              <a:moveTo>
                <a:pt x="0" y="0"/>
              </a:moveTo>
              <a:lnTo>
                <a:pt x="0" y="1557773"/>
              </a:lnTo>
              <a:lnTo>
                <a:pt x="199714" y="1557773"/>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E64600-5ACB-4171-BE84-E4BE25073539}">
      <dsp:nvSpPr>
        <dsp:cNvPr id="0" name=""/>
        <dsp:cNvSpPr/>
      </dsp:nvSpPr>
      <dsp:spPr>
        <a:xfrm>
          <a:off x="5829687" y="1818150"/>
          <a:ext cx="199714" cy="612458"/>
        </a:xfrm>
        <a:custGeom>
          <a:avLst/>
          <a:gdLst/>
          <a:ahLst/>
          <a:cxnLst/>
          <a:rect l="0" t="0" r="0" b="0"/>
          <a:pathLst>
            <a:path>
              <a:moveTo>
                <a:pt x="0" y="0"/>
              </a:moveTo>
              <a:lnTo>
                <a:pt x="0" y="612458"/>
              </a:lnTo>
              <a:lnTo>
                <a:pt x="199714" y="61245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6D66A7-E4F2-4460-91B7-C87AF5CA3DD9}">
      <dsp:nvSpPr>
        <dsp:cNvPr id="0" name=""/>
        <dsp:cNvSpPr/>
      </dsp:nvSpPr>
      <dsp:spPr>
        <a:xfrm>
          <a:off x="5466912" y="872834"/>
          <a:ext cx="895347" cy="279600"/>
        </a:xfrm>
        <a:custGeom>
          <a:avLst/>
          <a:gdLst/>
          <a:ahLst/>
          <a:cxnLst/>
          <a:rect l="0" t="0" r="0" b="0"/>
          <a:pathLst>
            <a:path>
              <a:moveTo>
                <a:pt x="0" y="0"/>
              </a:moveTo>
              <a:lnTo>
                <a:pt x="0" y="139800"/>
              </a:lnTo>
              <a:lnTo>
                <a:pt x="895347" y="139800"/>
              </a:lnTo>
              <a:lnTo>
                <a:pt x="895347" y="27960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71304B-4E91-4CD7-88F2-2AE9D7D46CD1}">
      <dsp:nvSpPr>
        <dsp:cNvPr id="0" name=""/>
        <dsp:cNvSpPr/>
      </dsp:nvSpPr>
      <dsp:spPr>
        <a:xfrm>
          <a:off x="3978183" y="1818150"/>
          <a:ext cx="239793" cy="2503089"/>
        </a:xfrm>
        <a:custGeom>
          <a:avLst/>
          <a:gdLst/>
          <a:ahLst/>
          <a:cxnLst/>
          <a:rect l="0" t="0" r="0" b="0"/>
          <a:pathLst>
            <a:path>
              <a:moveTo>
                <a:pt x="0" y="0"/>
              </a:moveTo>
              <a:lnTo>
                <a:pt x="0" y="2503089"/>
              </a:lnTo>
              <a:lnTo>
                <a:pt x="239793" y="2503089"/>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4094A9-6F51-4EB3-B42B-4CA60C3F8FCB}">
      <dsp:nvSpPr>
        <dsp:cNvPr id="0" name=""/>
        <dsp:cNvSpPr/>
      </dsp:nvSpPr>
      <dsp:spPr>
        <a:xfrm>
          <a:off x="3978183" y="1818150"/>
          <a:ext cx="260230" cy="1508211"/>
        </a:xfrm>
        <a:custGeom>
          <a:avLst/>
          <a:gdLst/>
          <a:ahLst/>
          <a:cxnLst/>
          <a:rect l="0" t="0" r="0" b="0"/>
          <a:pathLst>
            <a:path>
              <a:moveTo>
                <a:pt x="0" y="0"/>
              </a:moveTo>
              <a:lnTo>
                <a:pt x="0" y="1508211"/>
              </a:lnTo>
              <a:lnTo>
                <a:pt x="260230" y="1508211"/>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F885F-A97D-4A79-8460-5762E0583D0C}">
      <dsp:nvSpPr>
        <dsp:cNvPr id="0" name=""/>
        <dsp:cNvSpPr/>
      </dsp:nvSpPr>
      <dsp:spPr>
        <a:xfrm>
          <a:off x="3978183" y="1818150"/>
          <a:ext cx="239793" cy="612458"/>
        </a:xfrm>
        <a:custGeom>
          <a:avLst/>
          <a:gdLst/>
          <a:ahLst/>
          <a:cxnLst/>
          <a:rect l="0" t="0" r="0" b="0"/>
          <a:pathLst>
            <a:path>
              <a:moveTo>
                <a:pt x="0" y="0"/>
              </a:moveTo>
              <a:lnTo>
                <a:pt x="0" y="612458"/>
              </a:lnTo>
              <a:lnTo>
                <a:pt x="239793" y="61245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566D29-12A8-45C4-97C4-80AA080ACA73}">
      <dsp:nvSpPr>
        <dsp:cNvPr id="0" name=""/>
        <dsp:cNvSpPr/>
      </dsp:nvSpPr>
      <dsp:spPr>
        <a:xfrm>
          <a:off x="4617632" y="872834"/>
          <a:ext cx="849279" cy="279600"/>
        </a:xfrm>
        <a:custGeom>
          <a:avLst/>
          <a:gdLst/>
          <a:ahLst/>
          <a:cxnLst/>
          <a:rect l="0" t="0" r="0" b="0"/>
          <a:pathLst>
            <a:path>
              <a:moveTo>
                <a:pt x="849279" y="0"/>
              </a:moveTo>
              <a:lnTo>
                <a:pt x="849279" y="139800"/>
              </a:lnTo>
              <a:lnTo>
                <a:pt x="0" y="139800"/>
              </a:lnTo>
              <a:lnTo>
                <a:pt x="0" y="27960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DCE34D-AD3F-4B7F-864C-64D0F54E801A}">
      <dsp:nvSpPr>
        <dsp:cNvPr id="0" name=""/>
        <dsp:cNvSpPr/>
      </dsp:nvSpPr>
      <dsp:spPr>
        <a:xfrm>
          <a:off x="2122573" y="1818150"/>
          <a:ext cx="236024" cy="2564271"/>
        </a:xfrm>
        <a:custGeom>
          <a:avLst/>
          <a:gdLst/>
          <a:ahLst/>
          <a:cxnLst/>
          <a:rect l="0" t="0" r="0" b="0"/>
          <a:pathLst>
            <a:path>
              <a:moveTo>
                <a:pt x="0" y="0"/>
              </a:moveTo>
              <a:lnTo>
                <a:pt x="0" y="2564271"/>
              </a:lnTo>
              <a:lnTo>
                <a:pt x="236024" y="2564271"/>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B73148-5C92-4457-B49F-E5A9A9E3D9D3}">
      <dsp:nvSpPr>
        <dsp:cNvPr id="0" name=""/>
        <dsp:cNvSpPr/>
      </dsp:nvSpPr>
      <dsp:spPr>
        <a:xfrm>
          <a:off x="2122573" y="1818150"/>
          <a:ext cx="236024" cy="1557773"/>
        </a:xfrm>
        <a:custGeom>
          <a:avLst/>
          <a:gdLst/>
          <a:ahLst/>
          <a:cxnLst/>
          <a:rect l="0" t="0" r="0" b="0"/>
          <a:pathLst>
            <a:path>
              <a:moveTo>
                <a:pt x="0" y="0"/>
              </a:moveTo>
              <a:lnTo>
                <a:pt x="0" y="1557773"/>
              </a:lnTo>
              <a:lnTo>
                <a:pt x="236024" y="1557773"/>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1B2A22-3838-4913-8581-F4B97FA78746}">
      <dsp:nvSpPr>
        <dsp:cNvPr id="0" name=""/>
        <dsp:cNvSpPr/>
      </dsp:nvSpPr>
      <dsp:spPr>
        <a:xfrm>
          <a:off x="2122573" y="1818150"/>
          <a:ext cx="236024" cy="612458"/>
        </a:xfrm>
        <a:custGeom>
          <a:avLst/>
          <a:gdLst/>
          <a:ahLst/>
          <a:cxnLst/>
          <a:rect l="0" t="0" r="0" b="0"/>
          <a:pathLst>
            <a:path>
              <a:moveTo>
                <a:pt x="0" y="0"/>
              </a:moveTo>
              <a:lnTo>
                <a:pt x="0" y="612458"/>
              </a:lnTo>
              <a:lnTo>
                <a:pt x="236024" y="61245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670296-DAD7-4483-B5C9-82A551AB214B}">
      <dsp:nvSpPr>
        <dsp:cNvPr id="0" name=""/>
        <dsp:cNvSpPr/>
      </dsp:nvSpPr>
      <dsp:spPr>
        <a:xfrm>
          <a:off x="2751972" y="872834"/>
          <a:ext cx="2714939" cy="279600"/>
        </a:xfrm>
        <a:custGeom>
          <a:avLst/>
          <a:gdLst/>
          <a:ahLst/>
          <a:cxnLst/>
          <a:rect l="0" t="0" r="0" b="0"/>
          <a:pathLst>
            <a:path>
              <a:moveTo>
                <a:pt x="2714939" y="0"/>
              </a:moveTo>
              <a:lnTo>
                <a:pt x="2714939" y="139800"/>
              </a:lnTo>
              <a:lnTo>
                <a:pt x="0" y="139800"/>
              </a:lnTo>
              <a:lnTo>
                <a:pt x="0" y="27960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5821DC-82EC-4939-B33A-EA0140FE70CE}">
      <dsp:nvSpPr>
        <dsp:cNvPr id="0" name=""/>
        <dsp:cNvSpPr/>
      </dsp:nvSpPr>
      <dsp:spPr>
        <a:xfrm>
          <a:off x="171850" y="1818150"/>
          <a:ext cx="252295" cy="1557773"/>
        </a:xfrm>
        <a:custGeom>
          <a:avLst/>
          <a:gdLst/>
          <a:ahLst/>
          <a:cxnLst/>
          <a:rect l="0" t="0" r="0" b="0"/>
          <a:pathLst>
            <a:path>
              <a:moveTo>
                <a:pt x="0" y="0"/>
              </a:moveTo>
              <a:lnTo>
                <a:pt x="0" y="1557773"/>
              </a:lnTo>
              <a:lnTo>
                <a:pt x="252295" y="1557773"/>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8D668D-0C41-4BFB-8939-EFD8CCE51AA6}">
      <dsp:nvSpPr>
        <dsp:cNvPr id="0" name=""/>
        <dsp:cNvSpPr/>
      </dsp:nvSpPr>
      <dsp:spPr>
        <a:xfrm>
          <a:off x="171850" y="1818150"/>
          <a:ext cx="252295" cy="612458"/>
        </a:xfrm>
        <a:custGeom>
          <a:avLst/>
          <a:gdLst/>
          <a:ahLst/>
          <a:cxnLst/>
          <a:rect l="0" t="0" r="0" b="0"/>
          <a:pathLst>
            <a:path>
              <a:moveTo>
                <a:pt x="0" y="0"/>
              </a:moveTo>
              <a:lnTo>
                <a:pt x="0" y="612458"/>
              </a:lnTo>
              <a:lnTo>
                <a:pt x="252295" y="61245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369A3C-D83F-45D1-90D9-CB651EE595D5}">
      <dsp:nvSpPr>
        <dsp:cNvPr id="0" name=""/>
        <dsp:cNvSpPr/>
      </dsp:nvSpPr>
      <dsp:spPr>
        <a:xfrm>
          <a:off x="844638" y="872834"/>
          <a:ext cx="4622273" cy="279600"/>
        </a:xfrm>
        <a:custGeom>
          <a:avLst/>
          <a:gdLst/>
          <a:ahLst/>
          <a:cxnLst/>
          <a:rect l="0" t="0" r="0" b="0"/>
          <a:pathLst>
            <a:path>
              <a:moveTo>
                <a:pt x="4622273" y="0"/>
              </a:moveTo>
              <a:lnTo>
                <a:pt x="4622273" y="139800"/>
              </a:lnTo>
              <a:lnTo>
                <a:pt x="0" y="139800"/>
              </a:lnTo>
              <a:lnTo>
                <a:pt x="0" y="27960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983312-4827-4A8F-AB49-3996B14F7AE4}">
      <dsp:nvSpPr>
        <dsp:cNvPr id="0" name=""/>
        <dsp:cNvSpPr/>
      </dsp:nvSpPr>
      <dsp:spPr>
        <a:xfrm>
          <a:off x="4170698" y="207119"/>
          <a:ext cx="2592428" cy="665715"/>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184"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mn-lt"/>
              <a:cs typeface="Arial"/>
            </a:rPr>
            <a:t>Ecosystems</a:t>
          </a:r>
        </a:p>
      </dsp:txBody>
      <dsp:txXfrm>
        <a:off x="4170698" y="207119"/>
        <a:ext cx="2592428" cy="665715"/>
      </dsp:txXfrm>
    </dsp:sp>
    <dsp:sp modelId="{D4DB1391-A15E-4792-B9D3-A892C7B7C35B}">
      <dsp:nvSpPr>
        <dsp:cNvPr id="0" name=""/>
        <dsp:cNvSpPr/>
      </dsp:nvSpPr>
      <dsp:spPr>
        <a:xfrm>
          <a:off x="4313526" y="288373"/>
          <a:ext cx="399429" cy="532572"/>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l="-17000" r="-17000"/>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7ED166-D7C9-47EA-A4A6-517656B9F815}">
      <dsp:nvSpPr>
        <dsp:cNvPr id="0" name=""/>
        <dsp:cNvSpPr/>
      </dsp:nvSpPr>
      <dsp:spPr>
        <a:xfrm>
          <a:off x="3653" y="1152434"/>
          <a:ext cx="1681969" cy="665715"/>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184"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a:latin typeface="+mn-lt"/>
              <a:cs typeface="Arial"/>
            </a:rPr>
            <a:t>Environmental Health</a:t>
          </a:r>
        </a:p>
      </dsp:txBody>
      <dsp:txXfrm>
        <a:off x="3653" y="1152434"/>
        <a:ext cx="1681969" cy="665715"/>
      </dsp:txXfrm>
    </dsp:sp>
    <dsp:sp modelId="{4E01E276-FBCE-4F32-8DED-319734DCED62}">
      <dsp:nvSpPr>
        <dsp:cNvPr id="0" name=""/>
        <dsp:cNvSpPr/>
      </dsp:nvSpPr>
      <dsp:spPr>
        <a:xfrm>
          <a:off x="104767" y="1219006"/>
          <a:ext cx="399429" cy="532572"/>
        </a:xfrm>
        <a:prstGeom prst="rect">
          <a:avLst/>
        </a:prstGeom>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9A8D1E-0226-4E96-9538-67B40073E174}">
      <dsp:nvSpPr>
        <dsp:cNvPr id="0" name=""/>
        <dsp:cNvSpPr/>
      </dsp:nvSpPr>
      <dsp:spPr>
        <a:xfrm>
          <a:off x="424146" y="2097750"/>
          <a:ext cx="1461111" cy="665715"/>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184"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i="0" kern="1200">
              <a:latin typeface="+mn-lt"/>
              <a:cs typeface="Arial"/>
            </a:rPr>
            <a:t>Contaminant Biology</a:t>
          </a:r>
          <a:endParaRPr lang="en-US" sz="1000" b="1" kern="1200">
            <a:latin typeface="+mn-lt"/>
            <a:cs typeface="Arial"/>
          </a:endParaRPr>
        </a:p>
      </dsp:txBody>
      <dsp:txXfrm>
        <a:off x="424146" y="2097750"/>
        <a:ext cx="1461111" cy="665715"/>
      </dsp:txXfrm>
    </dsp:sp>
    <dsp:sp modelId="{449B9BF4-8826-473B-905E-AC079E23DEE4}">
      <dsp:nvSpPr>
        <dsp:cNvPr id="0" name=""/>
        <dsp:cNvSpPr/>
      </dsp:nvSpPr>
      <dsp:spPr>
        <a:xfrm>
          <a:off x="502006" y="2175980"/>
          <a:ext cx="399429" cy="532572"/>
        </a:xfrm>
        <a:prstGeom prst="rect">
          <a:avLst/>
        </a:prstGeom>
        <a:blipFill>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D42CD4-0F62-4BA3-A07C-F437A9E819FB}">
      <dsp:nvSpPr>
        <dsp:cNvPr id="0" name=""/>
        <dsp:cNvSpPr/>
      </dsp:nvSpPr>
      <dsp:spPr>
        <a:xfrm>
          <a:off x="424146" y="3043066"/>
          <a:ext cx="1447491" cy="665715"/>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184"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i="0" kern="1200">
              <a:latin typeface="+mn-lt"/>
              <a:cs typeface="Arial"/>
            </a:rPr>
            <a:t>Toxic Substances Hydrology</a:t>
          </a:r>
          <a:endParaRPr lang="en-US" sz="1000" b="1" kern="1200">
            <a:latin typeface="+mn-lt"/>
            <a:cs typeface="Arial"/>
          </a:endParaRPr>
        </a:p>
      </dsp:txBody>
      <dsp:txXfrm>
        <a:off x="424146" y="3043066"/>
        <a:ext cx="1447491" cy="665715"/>
      </dsp:txXfrm>
    </dsp:sp>
    <dsp:sp modelId="{94870ECC-9C77-41F3-9E65-51AA6D0D5AFD}">
      <dsp:nvSpPr>
        <dsp:cNvPr id="0" name=""/>
        <dsp:cNvSpPr/>
      </dsp:nvSpPr>
      <dsp:spPr>
        <a:xfrm>
          <a:off x="487183" y="3119543"/>
          <a:ext cx="399429" cy="532572"/>
        </a:xfrm>
        <a:prstGeom prst="rect">
          <a:avLst/>
        </a:prstGeom>
        <a:blipFill>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30AF2B-F36A-4410-912E-88EB782F80CF}">
      <dsp:nvSpPr>
        <dsp:cNvPr id="0" name=""/>
        <dsp:cNvSpPr/>
      </dsp:nvSpPr>
      <dsp:spPr>
        <a:xfrm>
          <a:off x="1965223" y="1152434"/>
          <a:ext cx="1573497" cy="665715"/>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184"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a:latin typeface="+mn-lt"/>
              <a:cs typeface="Arial"/>
            </a:rPr>
            <a:t>Species Management</a:t>
          </a:r>
        </a:p>
      </dsp:txBody>
      <dsp:txXfrm>
        <a:off x="1965223" y="1152434"/>
        <a:ext cx="1573497" cy="665715"/>
      </dsp:txXfrm>
    </dsp:sp>
    <dsp:sp modelId="{58FD0317-53AA-4B07-8D8C-096CCBFAA749}">
      <dsp:nvSpPr>
        <dsp:cNvPr id="0" name=""/>
        <dsp:cNvSpPr/>
      </dsp:nvSpPr>
      <dsp:spPr>
        <a:xfrm>
          <a:off x="2040125" y="1219006"/>
          <a:ext cx="399429" cy="532572"/>
        </a:xfrm>
        <a:prstGeom prst="rect">
          <a:avLst/>
        </a:prstGeom>
        <a:blipFill>
          <a:blip xmlns:r="http://schemas.openxmlformats.org/officeDocument/2006/relationships" r:embed="rId6" cstate="screen">
            <a:extLst>
              <a:ext uri="{28A0092B-C50C-407E-A947-70E740481C1C}">
                <a14:useLocalDpi xmlns:a14="http://schemas.microsoft.com/office/drawing/2010/main"/>
              </a:ext>
            </a:extLst>
          </a:blip>
          <a:srcRect/>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7BD741-9465-46D1-BA6F-8B936FBAF2A1}">
      <dsp:nvSpPr>
        <dsp:cNvPr id="0" name=""/>
        <dsp:cNvSpPr/>
      </dsp:nvSpPr>
      <dsp:spPr>
        <a:xfrm>
          <a:off x="2358598" y="2097750"/>
          <a:ext cx="1440993" cy="665715"/>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184"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a:latin typeface="+mn-lt"/>
              <a:cs typeface="Arial"/>
            </a:rPr>
            <a:t>Terrestrial Species Research</a:t>
          </a:r>
        </a:p>
      </dsp:txBody>
      <dsp:txXfrm>
        <a:off x="2358598" y="2097750"/>
        <a:ext cx="1440993" cy="665715"/>
      </dsp:txXfrm>
    </dsp:sp>
    <dsp:sp modelId="{B6A3D0AB-0EE9-45F6-9BA7-3E99584918BB}">
      <dsp:nvSpPr>
        <dsp:cNvPr id="0" name=""/>
        <dsp:cNvSpPr/>
      </dsp:nvSpPr>
      <dsp:spPr>
        <a:xfrm>
          <a:off x="2415487" y="2148568"/>
          <a:ext cx="399429" cy="532572"/>
        </a:xfrm>
        <a:prstGeom prst="rect">
          <a:avLst/>
        </a:prstGeom>
        <a:blipFill>
          <a:blip xmlns:r="http://schemas.openxmlformats.org/officeDocument/2006/relationships"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rcRect/>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CD8E25-F7EB-4833-8646-E720E43583C7}">
      <dsp:nvSpPr>
        <dsp:cNvPr id="0" name=""/>
        <dsp:cNvSpPr/>
      </dsp:nvSpPr>
      <dsp:spPr>
        <a:xfrm>
          <a:off x="2358598" y="3043066"/>
          <a:ext cx="1442365" cy="665715"/>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184"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a:latin typeface="+mn-lt"/>
              <a:cs typeface="Arial"/>
            </a:rPr>
            <a:t>Fish and Aquatic Species Research</a:t>
          </a:r>
        </a:p>
      </dsp:txBody>
      <dsp:txXfrm>
        <a:off x="2358598" y="3043066"/>
        <a:ext cx="1442365" cy="665715"/>
      </dsp:txXfrm>
    </dsp:sp>
    <dsp:sp modelId="{A15AE9A4-CCAD-46D0-88DB-A4BB2DC5D12C}">
      <dsp:nvSpPr>
        <dsp:cNvPr id="0" name=""/>
        <dsp:cNvSpPr/>
      </dsp:nvSpPr>
      <dsp:spPr>
        <a:xfrm>
          <a:off x="2480636" y="3109637"/>
          <a:ext cx="399429" cy="532572"/>
        </a:xfrm>
        <a:prstGeom prst="rect">
          <a:avLst/>
        </a:prstGeom>
        <a:blipFill>
          <a:blip xmlns:r="http://schemas.openxmlformats.org/officeDocument/2006/relationships" r:embed="rId9" cstate="screen">
            <a:extLst>
              <a:ext uri="{28A0092B-C50C-407E-A947-70E740481C1C}">
                <a14:useLocalDpi xmlns:a14="http://schemas.microsoft.com/office/drawing/2010/main"/>
              </a:ext>
            </a:extLst>
          </a:blip>
          <a:srcRect/>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15B234-EBF3-48BA-9B08-ED1091BC195A}">
      <dsp:nvSpPr>
        <dsp:cNvPr id="0" name=""/>
        <dsp:cNvSpPr/>
      </dsp:nvSpPr>
      <dsp:spPr>
        <a:xfrm>
          <a:off x="2358598" y="3899242"/>
          <a:ext cx="1449421" cy="966358"/>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184"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a:latin typeface="+mn-lt"/>
              <a:cs typeface="Arial"/>
            </a:rPr>
            <a:t>Technology Advances, Species Identification &amp; Tracking</a:t>
          </a:r>
        </a:p>
      </dsp:txBody>
      <dsp:txXfrm>
        <a:off x="2358598" y="3899242"/>
        <a:ext cx="1449421" cy="966358"/>
      </dsp:txXfrm>
    </dsp:sp>
    <dsp:sp modelId="{A8790630-163C-4123-A2CD-3AD819182395}">
      <dsp:nvSpPr>
        <dsp:cNvPr id="0" name=""/>
        <dsp:cNvSpPr/>
      </dsp:nvSpPr>
      <dsp:spPr>
        <a:xfrm>
          <a:off x="2430689" y="4141244"/>
          <a:ext cx="399429" cy="532572"/>
        </a:xfrm>
        <a:prstGeom prst="rect">
          <a:avLst/>
        </a:prstGeom>
        <a:blipFill>
          <a:blip xmlns:r="http://schemas.openxmlformats.org/officeDocument/2006/relationships" r:embed="rId10" cstate="screen">
            <a:extLst>
              <a:ext uri="{28A0092B-C50C-407E-A947-70E740481C1C}">
                <a14:useLocalDpi xmlns:a14="http://schemas.microsoft.com/office/drawing/2010/main"/>
              </a:ext>
            </a:extLst>
          </a:blip>
          <a:srcRect/>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8D88B5-C427-4EA0-96AB-1B9CC4704B7D}">
      <dsp:nvSpPr>
        <dsp:cNvPr id="0" name=""/>
        <dsp:cNvSpPr/>
      </dsp:nvSpPr>
      <dsp:spPr>
        <a:xfrm>
          <a:off x="3818321" y="1152434"/>
          <a:ext cx="1598621" cy="665715"/>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184"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a:latin typeface="+mn-lt"/>
              <a:cs typeface="Arial"/>
            </a:rPr>
            <a:t>Land Management</a:t>
          </a:r>
        </a:p>
      </dsp:txBody>
      <dsp:txXfrm>
        <a:off x="3818321" y="1152434"/>
        <a:ext cx="1598621" cy="665715"/>
      </dsp:txXfrm>
    </dsp:sp>
    <dsp:sp modelId="{AA80E475-14B2-4E22-BC37-D44965579328}">
      <dsp:nvSpPr>
        <dsp:cNvPr id="0" name=""/>
        <dsp:cNvSpPr/>
      </dsp:nvSpPr>
      <dsp:spPr>
        <a:xfrm>
          <a:off x="3901899" y="1219006"/>
          <a:ext cx="399429" cy="532572"/>
        </a:xfrm>
        <a:prstGeom prst="rect">
          <a:avLst/>
        </a:prstGeom>
        <a:blipFill>
          <a:blip xmlns:r="http://schemas.openxmlformats.org/officeDocument/2006/relationships" r:embed="rId11" cstate="screen">
            <a:extLst>
              <a:ext uri="{28A0092B-C50C-407E-A947-70E740481C1C}">
                <a14:useLocalDpi xmlns:a14="http://schemas.microsoft.com/office/drawing/2010/main"/>
              </a:ext>
            </a:extLst>
          </a:blip>
          <a:srcRect/>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B9E002-9A68-4E17-A911-D73B646C1663}">
      <dsp:nvSpPr>
        <dsp:cNvPr id="0" name=""/>
        <dsp:cNvSpPr/>
      </dsp:nvSpPr>
      <dsp:spPr>
        <a:xfrm>
          <a:off x="4217977" y="2097750"/>
          <a:ext cx="1463388" cy="665715"/>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184"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a:latin typeface="+mn-lt"/>
              <a:cs typeface="Arial"/>
            </a:rPr>
            <a:t>Priority Landscapes</a:t>
          </a:r>
        </a:p>
      </dsp:txBody>
      <dsp:txXfrm>
        <a:off x="4217977" y="2097750"/>
        <a:ext cx="1463388" cy="665715"/>
      </dsp:txXfrm>
    </dsp:sp>
    <dsp:sp modelId="{DA173B81-A836-45E0-A2CA-4372AF5E51AF}">
      <dsp:nvSpPr>
        <dsp:cNvPr id="0" name=""/>
        <dsp:cNvSpPr/>
      </dsp:nvSpPr>
      <dsp:spPr>
        <a:xfrm>
          <a:off x="4280571" y="2164322"/>
          <a:ext cx="399429" cy="532572"/>
        </a:xfrm>
        <a:prstGeom prst="rect">
          <a:avLst/>
        </a:prstGeom>
        <a:blipFill>
          <a:blip xmlns:r="http://schemas.openxmlformats.org/officeDocument/2006/relationships" r:embed="rId12" cstate="screen">
            <a:extLst>
              <a:ext uri="{28A0092B-C50C-407E-A947-70E740481C1C}">
                <a14:useLocalDpi xmlns:a14="http://schemas.microsoft.com/office/drawing/2010/main"/>
              </a:ext>
            </a:extLst>
          </a:blip>
          <a:srcRect/>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9919C2-51C2-4211-B908-323074EF94A6}">
      <dsp:nvSpPr>
        <dsp:cNvPr id="0" name=""/>
        <dsp:cNvSpPr/>
      </dsp:nvSpPr>
      <dsp:spPr>
        <a:xfrm>
          <a:off x="4238414" y="2993503"/>
          <a:ext cx="1424710" cy="665715"/>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184"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a:latin typeface="+mn-lt"/>
              <a:cs typeface="Arial"/>
            </a:rPr>
            <a:t>Management &amp; Restoration</a:t>
          </a:r>
        </a:p>
      </dsp:txBody>
      <dsp:txXfrm>
        <a:off x="4238414" y="2993503"/>
        <a:ext cx="1424710" cy="665715"/>
      </dsp:txXfrm>
    </dsp:sp>
    <dsp:sp modelId="{483DB694-647B-44F0-8C25-F9B3CF8F59D4}">
      <dsp:nvSpPr>
        <dsp:cNvPr id="0" name=""/>
        <dsp:cNvSpPr/>
      </dsp:nvSpPr>
      <dsp:spPr>
        <a:xfrm>
          <a:off x="4309631" y="3051374"/>
          <a:ext cx="399429" cy="532572"/>
        </a:xfrm>
        <a:prstGeom prst="rect">
          <a:avLst/>
        </a:prstGeom>
        <a:blipFill>
          <a:blip xmlns:r="http://schemas.openxmlformats.org/officeDocument/2006/relationships" r:embed="rId13" cstate="screen">
            <a:extLst>
              <a:ext uri="{28A0092B-C50C-407E-A947-70E740481C1C}">
                <a14:useLocalDpi xmlns:a14="http://schemas.microsoft.com/office/drawing/2010/main"/>
              </a:ext>
            </a:extLst>
          </a:blip>
          <a:srcRect/>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A08642-350F-4055-81BD-A2B9B7202DEB}">
      <dsp:nvSpPr>
        <dsp:cNvPr id="0" name=""/>
        <dsp:cNvSpPr/>
      </dsp:nvSpPr>
      <dsp:spPr>
        <a:xfrm>
          <a:off x="4217977" y="3988381"/>
          <a:ext cx="1331430" cy="665715"/>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184"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a:latin typeface="+mn-lt"/>
              <a:cs typeface="Arial"/>
            </a:rPr>
            <a:t>Wildland Fire</a:t>
          </a:r>
        </a:p>
      </dsp:txBody>
      <dsp:txXfrm>
        <a:off x="4217977" y="3988381"/>
        <a:ext cx="1331430" cy="665715"/>
      </dsp:txXfrm>
    </dsp:sp>
    <dsp:sp modelId="{3F76F791-F177-4E14-9969-F828C5F4260D}">
      <dsp:nvSpPr>
        <dsp:cNvPr id="0" name=""/>
        <dsp:cNvSpPr/>
      </dsp:nvSpPr>
      <dsp:spPr>
        <a:xfrm>
          <a:off x="4284548" y="4054953"/>
          <a:ext cx="399429" cy="532572"/>
        </a:xfrm>
        <a:prstGeom prst="rect">
          <a:avLst/>
        </a:prstGeom>
        <a:blipFill>
          <a:blip xmlns:r="http://schemas.openxmlformats.org/officeDocument/2006/relationships" r:embed="rId14" cstate="screen">
            <a:extLst>
              <a:ext uri="{28A0092B-C50C-407E-A947-70E740481C1C}">
                <a14:useLocalDpi xmlns:a14="http://schemas.microsoft.com/office/drawing/2010/main"/>
              </a:ext>
            </a:extLst>
          </a:blip>
          <a:srcRect/>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D4FD5B-1EEE-4675-98A8-D3AD2F819D20}">
      <dsp:nvSpPr>
        <dsp:cNvPr id="0" name=""/>
        <dsp:cNvSpPr/>
      </dsp:nvSpPr>
      <dsp:spPr>
        <a:xfrm>
          <a:off x="5696544" y="1152434"/>
          <a:ext cx="1331430" cy="665715"/>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184"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a:latin typeface="+mn-lt"/>
              <a:cs typeface="Arial"/>
            </a:rPr>
            <a:t>Biological Threats and Invasive Species</a:t>
          </a:r>
        </a:p>
      </dsp:txBody>
      <dsp:txXfrm>
        <a:off x="5696544" y="1152434"/>
        <a:ext cx="1331430" cy="665715"/>
      </dsp:txXfrm>
    </dsp:sp>
    <dsp:sp modelId="{4FC899A4-CC60-499A-9392-8F3EA9F8A402}">
      <dsp:nvSpPr>
        <dsp:cNvPr id="0" name=""/>
        <dsp:cNvSpPr/>
      </dsp:nvSpPr>
      <dsp:spPr>
        <a:xfrm>
          <a:off x="5763115" y="1219006"/>
          <a:ext cx="399429" cy="532572"/>
        </a:xfrm>
        <a:prstGeom prst="rect">
          <a:avLst/>
        </a:prstGeom>
        <a:blipFill>
          <a:blip xmlns:r="http://schemas.openxmlformats.org/officeDocument/2006/relationships" r:embed="rId15" cstate="screen">
            <a:extLst>
              <a:ext uri="{28A0092B-C50C-407E-A947-70E740481C1C}">
                <a14:useLocalDpi xmlns:a14="http://schemas.microsoft.com/office/drawing/2010/main"/>
              </a:ext>
            </a:extLst>
          </a:blip>
          <a:srcRect/>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79F9B0-1E8C-4731-BD2B-5E7747288EA0}">
      <dsp:nvSpPr>
        <dsp:cNvPr id="0" name=""/>
        <dsp:cNvSpPr/>
      </dsp:nvSpPr>
      <dsp:spPr>
        <a:xfrm>
          <a:off x="6029401" y="2097750"/>
          <a:ext cx="1320872" cy="665715"/>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184"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a:latin typeface="+mn-lt"/>
              <a:cs typeface="Arial"/>
            </a:rPr>
            <a:t>Fish &amp; Wildlife Disease</a:t>
          </a:r>
        </a:p>
      </dsp:txBody>
      <dsp:txXfrm>
        <a:off x="6029401" y="2097750"/>
        <a:ext cx="1320872" cy="665715"/>
      </dsp:txXfrm>
    </dsp:sp>
    <dsp:sp modelId="{67E5BC8B-9578-46DD-8AAA-180C74151335}">
      <dsp:nvSpPr>
        <dsp:cNvPr id="0" name=""/>
        <dsp:cNvSpPr/>
      </dsp:nvSpPr>
      <dsp:spPr>
        <a:xfrm>
          <a:off x="6042179" y="2164322"/>
          <a:ext cx="399429" cy="532572"/>
        </a:xfrm>
        <a:prstGeom prst="rect">
          <a:avLst/>
        </a:prstGeom>
        <a:blipFill>
          <a:blip xmlns:r="http://schemas.openxmlformats.org/officeDocument/2006/relationships" r:embed="rId16" cstate="screen">
            <a:extLst>
              <a:ext uri="{28A0092B-C50C-407E-A947-70E740481C1C}">
                <a14:useLocalDpi xmlns:a14="http://schemas.microsoft.com/office/drawing/2010/main"/>
              </a:ext>
            </a:extLst>
          </a:blip>
          <a:srcRect/>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F0AB2F-9221-49DC-BAC5-DCA216A0165A}">
      <dsp:nvSpPr>
        <dsp:cNvPr id="0" name=""/>
        <dsp:cNvSpPr/>
      </dsp:nvSpPr>
      <dsp:spPr>
        <a:xfrm>
          <a:off x="6029401" y="3043066"/>
          <a:ext cx="1331430" cy="665715"/>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184"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a:latin typeface="+mn-lt"/>
              <a:cs typeface="Arial"/>
            </a:rPr>
            <a:t>Invasive Species</a:t>
          </a:r>
        </a:p>
      </dsp:txBody>
      <dsp:txXfrm>
        <a:off x="6029401" y="3043066"/>
        <a:ext cx="1331430" cy="665715"/>
      </dsp:txXfrm>
    </dsp:sp>
    <dsp:sp modelId="{111BD2B5-EB7F-4E28-AFEC-C06DF76267E3}">
      <dsp:nvSpPr>
        <dsp:cNvPr id="0" name=""/>
        <dsp:cNvSpPr/>
      </dsp:nvSpPr>
      <dsp:spPr>
        <a:xfrm>
          <a:off x="6095973" y="3109637"/>
          <a:ext cx="399429" cy="532572"/>
        </a:xfrm>
        <a:prstGeom prst="rect">
          <a:avLst/>
        </a:prstGeom>
        <a:blipFill>
          <a:blip xmlns:r="http://schemas.openxmlformats.org/officeDocument/2006/relationships" r:embed="rId17" cstate="screen">
            <a:extLst>
              <a:ext uri="{28A0092B-C50C-407E-A947-70E740481C1C}">
                <a14:useLocalDpi xmlns:a14="http://schemas.microsoft.com/office/drawing/2010/main"/>
              </a:ext>
            </a:extLst>
          </a:blip>
          <a:srcRect/>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EC5D5D-B684-49D5-A1C2-A20C57BDDEE7}">
      <dsp:nvSpPr>
        <dsp:cNvPr id="0" name=""/>
        <dsp:cNvSpPr/>
      </dsp:nvSpPr>
      <dsp:spPr>
        <a:xfrm>
          <a:off x="7307574" y="1152434"/>
          <a:ext cx="1647844" cy="665715"/>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184"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a:latin typeface="+mn-lt"/>
              <a:cs typeface="Arial"/>
            </a:rPr>
            <a:t>Cooperative Research Units</a:t>
          </a:r>
        </a:p>
      </dsp:txBody>
      <dsp:txXfrm>
        <a:off x="7307574" y="1152434"/>
        <a:ext cx="1647844" cy="665715"/>
      </dsp:txXfrm>
    </dsp:sp>
    <dsp:sp modelId="{9128A9CB-0795-4333-88BC-C91E482E7402}">
      <dsp:nvSpPr>
        <dsp:cNvPr id="0" name=""/>
        <dsp:cNvSpPr/>
      </dsp:nvSpPr>
      <dsp:spPr>
        <a:xfrm>
          <a:off x="7388607" y="1219006"/>
          <a:ext cx="399429" cy="532572"/>
        </a:xfrm>
        <a:prstGeom prst="rect">
          <a:avLst/>
        </a:prstGeom>
        <a:blipFill>
          <a:blip xmlns:r="http://schemas.openxmlformats.org/officeDocument/2006/relationships" r:embed="rId18" cstate="screen">
            <a:extLst>
              <a:ext uri="{28A0092B-C50C-407E-A947-70E740481C1C}">
                <a14:useLocalDpi xmlns:a14="http://schemas.microsoft.com/office/drawing/2010/main"/>
              </a:ext>
            </a:extLst>
          </a:blip>
          <a:srcRect/>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2B1CF1-970B-4537-8B10-FAC348104A16}">
      <dsp:nvSpPr>
        <dsp:cNvPr id="0" name=""/>
        <dsp:cNvSpPr/>
      </dsp:nvSpPr>
      <dsp:spPr>
        <a:xfrm>
          <a:off x="7719536" y="2097750"/>
          <a:ext cx="1331430" cy="665715"/>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184"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b="1" kern="1200">
              <a:latin typeface="+mn-lt"/>
              <a:cs typeface="Arial"/>
            </a:rPr>
            <a:t>42 Units in 40 States</a:t>
          </a:r>
        </a:p>
      </dsp:txBody>
      <dsp:txXfrm>
        <a:off x="7719536" y="2097750"/>
        <a:ext cx="1331430" cy="665715"/>
      </dsp:txXfrm>
    </dsp:sp>
    <dsp:sp modelId="{5CB63945-E3D2-484F-ADFB-19D1A270BD67}">
      <dsp:nvSpPr>
        <dsp:cNvPr id="0" name=""/>
        <dsp:cNvSpPr/>
      </dsp:nvSpPr>
      <dsp:spPr>
        <a:xfrm>
          <a:off x="7786107" y="2164322"/>
          <a:ext cx="399429" cy="532572"/>
        </a:xfrm>
        <a:prstGeom prst="rect">
          <a:avLst/>
        </a:prstGeom>
        <a:blipFill>
          <a:blip xmlns:r="http://schemas.openxmlformats.org/officeDocument/2006/relationships" r:embed="rId19" cstate="screen">
            <a:extLst>
              <a:ext uri="{28A0092B-C50C-407E-A947-70E740481C1C}">
                <a14:useLocalDpi xmlns:a14="http://schemas.microsoft.com/office/drawing/2010/main"/>
              </a:ext>
            </a:extLst>
          </a:blip>
          <a:srcRect/>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E281BE-A194-44B8-A8AC-A1B19A7FD3FD}">
      <dsp:nvSpPr>
        <dsp:cNvPr id="0" name=""/>
        <dsp:cNvSpPr/>
      </dsp:nvSpPr>
      <dsp:spPr>
        <a:xfrm>
          <a:off x="9235020" y="1152434"/>
          <a:ext cx="1764917" cy="665715"/>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184"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b="1" kern="1200">
              <a:latin typeface="+mn-lt"/>
              <a:cs typeface="Arial"/>
            </a:rPr>
            <a:t>Climate Adaptation Science Centers &amp; Land Change Science</a:t>
          </a:r>
        </a:p>
      </dsp:txBody>
      <dsp:txXfrm>
        <a:off x="9235020" y="1152434"/>
        <a:ext cx="1764917" cy="665715"/>
      </dsp:txXfrm>
    </dsp:sp>
    <dsp:sp modelId="{06319F42-6C8F-4DAA-B695-5B45B29C62AB}">
      <dsp:nvSpPr>
        <dsp:cNvPr id="0" name=""/>
        <dsp:cNvSpPr/>
      </dsp:nvSpPr>
      <dsp:spPr>
        <a:xfrm>
          <a:off x="9322683" y="1219006"/>
          <a:ext cx="399429" cy="532572"/>
        </a:xfrm>
        <a:prstGeom prst="rect">
          <a:avLst/>
        </a:prstGeom>
        <a:blipFill>
          <a:blip xmlns:r="http://schemas.openxmlformats.org/officeDocument/2006/relationships" r:embed="rId20" cstate="screen">
            <a:extLst>
              <a:ext uri="{28A0092B-C50C-407E-A947-70E740481C1C}">
                <a14:useLocalDpi xmlns:a14="http://schemas.microsoft.com/office/drawing/2010/main"/>
              </a:ext>
            </a:extLst>
          </a:blip>
          <a:srcRect/>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8E1A40-61DF-4386-98BD-F786B1CF5959}">
      <dsp:nvSpPr>
        <dsp:cNvPr id="0" name=""/>
        <dsp:cNvSpPr/>
      </dsp:nvSpPr>
      <dsp:spPr>
        <a:xfrm>
          <a:off x="9676249" y="2097750"/>
          <a:ext cx="1680358" cy="665715"/>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184"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b="1" i="0" kern="1200">
              <a:latin typeface="+mn-lt"/>
            </a:rPr>
            <a:t>National &amp; </a:t>
          </a:r>
          <a:r>
            <a:rPr lang="en-US" sz="1000" b="1" kern="1200">
              <a:latin typeface="+mn-lt"/>
              <a:cs typeface="Arial"/>
            </a:rPr>
            <a:t> Regional Climate Adaptation Science Centers </a:t>
          </a:r>
        </a:p>
      </dsp:txBody>
      <dsp:txXfrm>
        <a:off x="9676249" y="2097750"/>
        <a:ext cx="1680358" cy="665715"/>
      </dsp:txXfrm>
    </dsp:sp>
    <dsp:sp modelId="{FCECDB3C-6E74-44C6-A275-D421BDCDEEDE}">
      <dsp:nvSpPr>
        <dsp:cNvPr id="0" name=""/>
        <dsp:cNvSpPr/>
      </dsp:nvSpPr>
      <dsp:spPr>
        <a:xfrm>
          <a:off x="9754469" y="2165025"/>
          <a:ext cx="399429" cy="532572"/>
        </a:xfrm>
        <a:prstGeom prst="rect">
          <a:avLst/>
        </a:prstGeom>
        <a:blipFill>
          <a:blip xmlns:r="http://schemas.openxmlformats.org/officeDocument/2006/relationships" r:embed="rId21" cstate="screen">
            <a:extLst>
              <a:ext uri="{28A0092B-C50C-407E-A947-70E740481C1C}">
                <a14:useLocalDpi xmlns:a14="http://schemas.microsoft.com/office/drawing/2010/main"/>
              </a:ext>
            </a:extLst>
          </a:blip>
          <a:srcRect/>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0A8647-3149-4C7A-8BCE-D4712AC66610}">
      <dsp:nvSpPr>
        <dsp:cNvPr id="0" name=""/>
        <dsp:cNvSpPr/>
      </dsp:nvSpPr>
      <dsp:spPr>
        <a:xfrm>
          <a:off x="9647024" y="2941012"/>
          <a:ext cx="1681636" cy="665715"/>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184"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a:latin typeface="+mn-lt"/>
              <a:cs typeface="Arial"/>
            </a:rPr>
            <a:t>Land Change Science (Climate Research &amp; Development)</a:t>
          </a:r>
        </a:p>
      </dsp:txBody>
      <dsp:txXfrm>
        <a:off x="9647024" y="2941012"/>
        <a:ext cx="1681636" cy="665715"/>
      </dsp:txXfrm>
    </dsp:sp>
    <dsp:sp modelId="{013A05A6-E3AD-44CD-BBD8-6E4F0256AC43}">
      <dsp:nvSpPr>
        <dsp:cNvPr id="0" name=""/>
        <dsp:cNvSpPr/>
      </dsp:nvSpPr>
      <dsp:spPr>
        <a:xfrm>
          <a:off x="9740342" y="3011601"/>
          <a:ext cx="399429" cy="532572"/>
        </a:xfrm>
        <a:prstGeom prst="rect">
          <a:avLst/>
        </a:prstGeom>
        <a:blipFill>
          <a:blip xmlns:r="http://schemas.openxmlformats.org/officeDocument/2006/relationships" r:embed="rId22" cstate="screen">
            <a:extLst>
              <a:ext uri="{28A0092B-C50C-407E-A947-70E740481C1C}">
                <a14:useLocalDpi xmlns:a14="http://schemas.microsoft.com/office/drawing/2010/main"/>
              </a:ext>
            </a:extLst>
          </a:blip>
          <a:srcRect/>
          <a:stretch>
            <a:fillRect/>
          </a:stretch>
        </a:blip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4135" y="4561313"/>
            <a:ext cx="5366931" cy="432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884" tIns="47101" rIns="95884" bIns="47101"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58371" name="Rectangle 3"/>
          <p:cNvSpPr>
            <a:spLocks noGrp="1" noRot="1" noChangeAspect="1" noChangeArrowheads="1" noTextEdit="1"/>
          </p:cNvSpPr>
          <p:nvPr>
            <p:ph type="sldImg" idx="2"/>
          </p:nvPr>
        </p:nvSpPr>
        <p:spPr bwMode="auto">
          <a:xfrm>
            <a:off x="457200" y="719138"/>
            <a:ext cx="6402388" cy="36004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cholarworks.sjsu.edu/cgi/viewcontent.cgi?params=/context/faculty_rsca/article/4314/&amp;path_info=Pathways_20for_20avian_20influenza_20virus_20spread.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7000"/>
              </a:lnSpc>
              <a:spcBef>
                <a:spcPts val="0"/>
              </a:spcBef>
              <a:spcAft>
                <a:spcPts val="0"/>
              </a:spcAft>
              <a:buClrTx/>
              <a:buSzTx/>
              <a:buFontTx/>
              <a:buNone/>
              <a:tabLst/>
              <a:defRPr/>
            </a:pPr>
            <a:r>
              <a:rPr lang="en-US" sz="1800" dirty="0"/>
              <a:t>Good Morning (CLICK!), Here you can see a beautiful sunset at Coldwater River NWR south of Crowder MS. </a:t>
            </a:r>
            <a:r>
              <a:rPr lang="en-US" sz="2800" b="0" i="0" dirty="0">
                <a:solidFill>
                  <a:srgbClr val="4A4A4A"/>
                </a:solidFill>
                <a:effectLst/>
                <a:latin typeface="Source Sans Pro" panose="020B0503030403020204" pitchFamily="34" charset="0"/>
              </a:rPr>
              <a:t>This refuge is critically important as a sanctuary for waterfowl and neotropical migratory birds.  Unfortunately, over the last few years wild birds and mammals have been impacted by the highly pathogenic avian influenza panzootic (global animal disease outbreak).  Since at least 2006, DOI (</a:t>
            </a:r>
            <a:r>
              <a:rPr lang="en-US" sz="2800" b="0" i="0" dirty="0" err="1">
                <a:solidFill>
                  <a:srgbClr val="4A4A4A"/>
                </a:solidFill>
                <a:effectLst/>
                <a:latin typeface="Source Sans Pro" panose="020B0503030403020204" pitchFamily="34" charset="0"/>
              </a:rPr>
              <a:t>esp</a:t>
            </a:r>
            <a:r>
              <a:rPr lang="en-US" sz="2800" b="0" i="0" dirty="0">
                <a:solidFill>
                  <a:srgbClr val="4A4A4A"/>
                </a:solidFill>
                <a:effectLst/>
                <a:latin typeface="Source Sans Pro" panose="020B0503030403020204" pitchFamily="34" charset="0"/>
              </a:rPr>
              <a:t>, USFWS and USGS) have partnered with USDA/APHIS/WS for avian influenza surveillance in wild birds.  </a:t>
            </a:r>
            <a:endPar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fontAlgn="base">
              <a:lnSpc>
                <a:spcPct val="107000"/>
              </a:lnSpc>
              <a:spcBef>
                <a:spcPts val="0"/>
              </a:spcBef>
              <a:spcAft>
                <a:spcPts val="0"/>
              </a:spcAft>
            </a:pPr>
            <a:endPar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fontAlgn="base">
              <a:lnSpc>
                <a:spcPct val="107000"/>
              </a:lnSpc>
              <a:spcBef>
                <a:spcPts val="0"/>
              </a:spcBef>
              <a:spcAft>
                <a:spcPts val="0"/>
              </a:spcAft>
            </a:pPr>
            <a:r>
              <a:rPr lang="en-US" sz="18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Photo Credit: www.louisianaherps.com/scenery/coldwater-river-nwr-ms.html</a:t>
            </a:r>
            <a:endParaRPr lang="en-US" sz="12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fontAlgn="base">
              <a:lnSpc>
                <a:spcPct val="107000"/>
              </a:lnSpc>
              <a:spcBef>
                <a:spcPts val="0"/>
              </a:spcBef>
              <a:spcAft>
                <a:spcPts val="0"/>
              </a:spcAft>
            </a:pPr>
            <a:r>
              <a:rPr lang="en-US"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What kind of research is the USGS doing to understand animal diseases that harms livestock and farming communities in my district?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Native fish and wildlife biodiversity is declining in the face of multiple stressors, including infectious diseases.  Some of those diseases are at the interface with the U.S. agriculture industry like avian influenza and others that affect public health like COVID-19.   A USDA study confirmed that 79% of livestock diseases in the US are shared with wildlife.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USGS collaborates with USDA/APHIS/Wildlife Services on other diseases of farmed animals including chronic wasting disease that also affects wild deer and elk; bovine brucellosis that is found in elk and bison; bat rabies (bat rabies vaccine developed); diseases affecting wild fish and aquaculture; rabbit hemorrhagic disease; and antimicrobial resistance in wildlife and the environment.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 2022, USGS published results of a Central Valley of CA waterfowl movement study that provided first-time evidence that wild birds (e.g., mallards) do go onto dairy operations in addition to poultry facilities.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 2024, USGS published results of a Delmarva Peninsula (Delaware, MD, VA) study that found that there is high use of farm stormwater retention ponds near poultry operations by waterfowl, indicating a risk for avian influenza spread.  Preliminary results suggested that vegetation management techniques around those ponds may reduce the risk of avian influenza.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2020 USGS study found that infectious avian influenza virus can persist in northern wetlands (MN, AK) for more than 7 months.  USGS developed a field test for avian influenza in water and worked with CDC to confirm during this current US outbreak that infectious AI was found in four Iowa wetlands.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049720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baseline="0" dirty="0">
                <a:solidFill>
                  <a:srgbClr val="211D1E"/>
                </a:solidFill>
                <a:latin typeface="Univers 57 Condensed" pitchFamily="50" charset="0"/>
              </a:rPr>
              <a:t>CLICK! CLICK!  This table from Miller et al. 2013 highlights several managed livestock diseases including those that also circulate in wildlife.  USGS has collaborated with USDA on science to better understand, detect, and respond to these diseases.  </a:t>
            </a:r>
          </a:p>
          <a:p>
            <a:endParaRPr lang="en-US" sz="1200" b="0" i="0" u="none" strike="noStrike" baseline="0" dirty="0">
              <a:solidFill>
                <a:srgbClr val="211D1E"/>
              </a:solidFill>
              <a:latin typeface="Univers 57 Condensed" pitchFamily="50" charset="0"/>
            </a:endParaRPr>
          </a:p>
          <a:p>
            <a:r>
              <a:rPr lang="en-US" sz="1200" dirty="0"/>
              <a:t>(</a:t>
            </a:r>
            <a:r>
              <a:rPr lang="en-US" sz="1200" kern="1200" dirty="0">
                <a:solidFill>
                  <a:schemeClr val="tx1"/>
                </a:solidFill>
                <a:effectLst/>
                <a:latin typeface="Times New Roman" pitchFamily="18" charset="0"/>
                <a:ea typeface="+mn-ea"/>
                <a:cs typeface="+mn-cs"/>
              </a:rPr>
              <a:t>Miller, R. S., M. L. Farnsworth, and J. L. Malmberg. 2013. Diseases at the livestock– wildlife interface: status, challenges, and opportunities in the United States. Preventive Veterinary Medicine 110:119–132</a:t>
            </a:r>
            <a:endParaRPr lang="en-US" sz="1200" b="0" i="0" u="none" strike="noStrike" baseline="0" dirty="0">
              <a:solidFill>
                <a:srgbClr val="211D1E"/>
              </a:solidFill>
              <a:latin typeface="Univers 57 Condensed" pitchFamily="50" charset="0"/>
            </a:endParaRPr>
          </a:p>
        </p:txBody>
      </p:sp>
      <p:sp>
        <p:nvSpPr>
          <p:cNvPr id="4" name="Slide Number Placeholder 3"/>
          <p:cNvSpPr>
            <a:spLocks noGrp="1"/>
          </p:cNvSpPr>
          <p:nvPr>
            <p:ph type="sldNum" sz="quarter" idx="5"/>
          </p:nvPr>
        </p:nvSpPr>
        <p:spPr/>
        <p:txBody>
          <a:bodyPr/>
          <a:lstStyle/>
          <a:p>
            <a:fld id="{A06D4831-53B9-4367-B402-0BE07A3CC3DC}" type="slidenum">
              <a:rPr lang="en-US" smtClean="0"/>
              <a:t>10</a:t>
            </a:fld>
            <a:endParaRPr lang="en-US"/>
          </a:p>
        </p:txBody>
      </p:sp>
    </p:spTree>
    <p:extLst>
      <p:ext uri="{BB962C8B-B14F-4D97-AF65-F5344CB8AC3E}">
        <p14:creationId xmlns:p14="http://schemas.microsoft.com/office/powerpoint/2010/main" val="2266048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For example, USGS science has contributed to a paradigm shift in our understanding of avian influenza dynamics. (CLICK!) I want to highlight four key points from this complex image:</a:t>
            </a:r>
          </a:p>
          <a:p>
            <a:pPr marL="228600" indent="-228600">
              <a:buAutoNum type="arabicPeriod"/>
            </a:pPr>
            <a:r>
              <a:rPr lang="en-US" sz="1200" b="0" i="0" u="none" strike="noStrike" kern="1200" baseline="0" dirty="0">
                <a:solidFill>
                  <a:schemeClr val="tx1"/>
                </a:solidFill>
                <a:latin typeface="+mn-lt"/>
                <a:ea typeface="+mn-ea"/>
                <a:cs typeface="+mn-cs"/>
              </a:rPr>
              <a:t>(red arrow) The key paradigm shift is bidirectional virus exchange - </a:t>
            </a:r>
            <a:r>
              <a:rPr lang="en-US" sz="1200" b="1" i="0" u="none" strike="noStrike" kern="1200" baseline="0" dirty="0">
                <a:solidFill>
                  <a:schemeClr val="tx1"/>
                </a:solidFill>
                <a:latin typeface="+mn-lt"/>
                <a:ea typeface="+mn-ea"/>
                <a:cs typeface="+mn-cs"/>
              </a:rPr>
              <a:t>Highly pathogenic viruses in poultry can spill back into wild birds, resulting in further geographic spread through migration (and adaptation) of the virus</a:t>
            </a:r>
            <a:endParaRPr lang="en-US" sz="1200" b="0" i="0" u="none" strike="noStrike" kern="1200" baseline="0" dirty="0">
              <a:solidFill>
                <a:schemeClr val="tx1"/>
              </a:solidFill>
              <a:latin typeface="+mn-lt"/>
              <a:ea typeface="+mn-ea"/>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b="0" i="0" u="none" strike="noStrike" kern="1200" baseline="0" dirty="0">
                <a:solidFill>
                  <a:schemeClr val="tx1"/>
                </a:solidFill>
                <a:latin typeface="+mn-lt"/>
                <a:ea typeface="+mn-ea"/>
                <a:cs typeface="+mn-cs"/>
              </a:rPr>
              <a:t>(red text) Virus in the environment may remain infectious for extended periods and USGS has developed methods to detect infectious AI in surface waters.</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b="0" i="0" u="none" strike="noStrike" kern="1200" baseline="0" dirty="0">
                <a:solidFill>
                  <a:schemeClr val="tx1"/>
                </a:solidFill>
                <a:latin typeface="+mn-lt"/>
                <a:ea typeface="+mn-ea"/>
                <a:cs typeface="+mn-cs"/>
              </a:rPr>
              <a:t>(blue arrow and blue fox). AI in wild birds periodically spills over into mammals</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b="0" i="0" u="none" strike="noStrike" kern="1200" baseline="0" dirty="0">
                <a:solidFill>
                  <a:schemeClr val="tx1"/>
                </a:solidFill>
                <a:latin typeface="+mn-lt"/>
                <a:ea typeface="+mn-ea"/>
                <a:cs typeface="+mn-cs"/>
              </a:rPr>
              <a:t>(Photo of lesser scaup).  Collaborating with SEPRL in a 2017 publication, USGS found that diving ducks can become infected and shed HPAI.  Then in 2022, </a:t>
            </a:r>
            <a:r>
              <a:rPr lang="en-US" b="0" i="0" dirty="0">
                <a:solidFill>
                  <a:srgbClr val="171717"/>
                </a:solidFill>
                <a:effectLst/>
                <a:latin typeface="Merriweather Web"/>
              </a:rPr>
              <a:t>For the first time, our scientists tracked the movement of a lesser scaup known to be infected with highly pathogenic avian influenza in North America. </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A161DB-1377-4F02-809A-CA56D95D65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461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Can anyone tell us what type of facility this is?  Yes, dairy.  Here you can see in yellow the movements of a mallard duck on and near a dairy operation in California.  This GPS telemetry data was captured last month by USGS scientists.  This builds off of past evidence from USGS (CLICK!)  </a:t>
            </a:r>
          </a:p>
        </p:txBody>
      </p:sp>
    </p:spTree>
    <p:extLst>
      <p:ext uri="{BB962C8B-B14F-4D97-AF65-F5344CB8AC3E}">
        <p14:creationId xmlns:p14="http://schemas.microsoft.com/office/powerpoint/2010/main" val="3294831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2800" dirty="0">
                <a:effectLst/>
              </a:rPr>
              <a:t>A 2022 USGS pub included </a:t>
            </a:r>
            <a:r>
              <a:rPr lang="en-US" sz="2800" b="1" dirty="0">
                <a:hlinkClick r:id="rId3" tooltip="https://scholarworks.sjsu.edu/cgi/viewcontent.cgi?params=/context/faculty_rsca/article/4314/&amp;path_info=pathways_20for_20avian_20influenza_20virus_20spread.pdf"/>
              </a:rPr>
              <a:t>first-time GPS evidence that wild birds </a:t>
            </a:r>
            <a:r>
              <a:rPr lang="en-US" sz="2800" dirty="0">
                <a:hlinkClick r:id="rId3" tooltip="https://scholarworks.sjsu.edu/cgi/viewcontent.cgi?params=/context/faculty_rsca/article/4314/&amp;path_info=pathways_20for_20avian_20influenza_20virus_20spread.pdf"/>
              </a:rPr>
              <a:t>(mallard, northern pintail, and cinnamon teal)</a:t>
            </a:r>
            <a:r>
              <a:rPr lang="en-US" sz="2800" b="1" dirty="0">
                <a:hlinkClick r:id="rId3" tooltip="https://scholarworks.sjsu.edu/cgi/viewcontent.cgi?params=/context/faculty_rsca/article/4314/&amp;path_info=pathways_20for_20avian_20influenza_20virus_20spread.pdf"/>
              </a:rPr>
              <a:t> do go onto dairy operations (in addition to poultry facilities).</a:t>
            </a:r>
            <a:r>
              <a:rPr lang="en-US" sz="2800" dirty="0">
                <a:hlinkClick r:id="rId3" tooltip="https://scholarworks.sjsu.edu/cgi/viewcontent.cgi?params=/context/faculty_rsca/article/4314/&amp;path_info=pathways_20for_20avian_20influenza_20virus_20spread.pdf"/>
              </a:rPr>
              <a:t>  </a:t>
            </a:r>
            <a:r>
              <a:rPr lang="en-US" sz="1800" dirty="0">
                <a:effectLst/>
                <a:latin typeface="Calibri" panose="020F0502020204030204" pitchFamily="34" charset="0"/>
                <a:ea typeface="Times New Roman" panose="02020603050405020304" pitchFamily="18" charset="0"/>
              </a:rPr>
              <a:t> This study also noted that this sometimes included the use of stormwater retention ponds.</a:t>
            </a:r>
            <a:endParaRPr lang="en-US" dirty="0"/>
          </a:p>
        </p:txBody>
      </p:sp>
    </p:spTree>
    <p:extLst>
      <p:ext uri="{BB962C8B-B14F-4D97-AF65-F5344CB8AC3E}">
        <p14:creationId xmlns:p14="http://schemas.microsoft.com/office/powerpoint/2010/main" val="4250053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baseline="0" dirty="0">
                <a:solidFill>
                  <a:srgbClr val="211D1E"/>
                </a:solidFill>
                <a:latin typeface="Univers 57 Condensed" pitchFamily="50" charset="0"/>
              </a:rPr>
              <a:t>In EPA’s stormwater BMPs, they highlight wet ponds for stormwater control.  A 2024 USGS pub describes wild bird use of retention ponds on poultry operations in the Delmarva Peninsula.  Using 6 months of data, they found that several wild bird species used retention ponds.  More research is needed but two key findings: (1) Temporal trends aligned with migratory pulses in local wild bird abundance and (2) wild bird use appeared to be related to vegetation surrounding ponds.  Most waterfowl preferred open habitat with sparse vegetation with the exception being our state duck – wood ducks – that preferred tree-dominated sites.  So vegetation management might help reduce the risk of avian influenza spread through this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baseline="0" dirty="0">
              <a:solidFill>
                <a:srgbClr val="211D1E"/>
              </a:solidFill>
              <a:latin typeface="Univers 57 Condensed" pitchFamily="50"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baseline="0" dirty="0">
                <a:solidFill>
                  <a:srgbClr val="211D1E"/>
                </a:solidFill>
                <a:latin typeface="Univers 57 Condensed" pitchFamily="50" charset="0"/>
              </a:rPr>
              <a:t>[ten species of waterfowl as well as Great Blue Herons and BAEAs used the ponds.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baseline="0" dirty="0">
                <a:solidFill>
                  <a:srgbClr val="211D1E"/>
                </a:solidFill>
                <a:latin typeface="Univers 57 Condensed" pitchFamily="50" charset="0"/>
              </a:rPr>
              <a:t>- </a:t>
            </a:r>
            <a:r>
              <a:rPr lang="en-US" sz="1200" b="1" i="0" u="none" strike="noStrike" baseline="0" dirty="0">
                <a:solidFill>
                  <a:srgbClr val="211D1E"/>
                </a:solidFill>
                <a:latin typeface="Univers 57 Condensed" pitchFamily="50" charset="0"/>
              </a:rPr>
              <a:t>Temporal trends </a:t>
            </a:r>
            <a:r>
              <a:rPr lang="en-US" sz="1200" b="0" i="0" u="none" strike="noStrike" baseline="0" dirty="0">
                <a:solidFill>
                  <a:srgbClr val="211D1E"/>
                </a:solidFill>
                <a:latin typeface="Univers 57 Condensed" pitchFamily="50" charset="0"/>
              </a:rPr>
              <a:t>aligned with migratory pulses in local abundance (rather than just resident species).  For example, in MD peak mallard and Canada geese numbers were observed in Dec and Jan.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baseline="0" dirty="0">
                <a:solidFill>
                  <a:srgbClr val="211D1E"/>
                </a:solidFill>
                <a:latin typeface="Univers 57 Condensed" pitchFamily="50" charset="0"/>
              </a:rPr>
              <a:t>- </a:t>
            </a:r>
            <a:r>
              <a:rPr lang="en-US" sz="1200" b="1" i="0" u="none" strike="noStrike" baseline="0" dirty="0">
                <a:solidFill>
                  <a:srgbClr val="211D1E"/>
                </a:solidFill>
                <a:latin typeface="Univers 57 Condensed" pitchFamily="50" charset="0"/>
              </a:rPr>
              <a:t>Vegetation</a:t>
            </a:r>
            <a:r>
              <a:rPr lang="en-US" sz="1200" b="0" i="0" u="none" strike="noStrike" baseline="0" dirty="0">
                <a:solidFill>
                  <a:srgbClr val="211D1E"/>
                </a:solidFill>
                <a:latin typeface="Univers 57 Condensed" pitchFamily="50" charset="0"/>
              </a:rPr>
              <a:t> immediately surrounding the ponds. “</a:t>
            </a:r>
            <a:r>
              <a:rPr lang="en-US" dirty="0"/>
              <a:t>Our data align with previous USFWS research that suggests waterbodies buffered by dense stands of tall, emergent vegetation demonstrate decreased use by waterfowl, whereas waterbodies that are sparsely vegetated with shorter emergent vegetation in a more open wetland habitat depict increased utilization by wild waterfowl [43].”  The only exception was MS’s state duck – Wood ducks preferred tree-dominated sites, which fits with their breeding ecology.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baseline="0" dirty="0">
                <a:solidFill>
                  <a:srgbClr val="211D1E"/>
                </a:solidFill>
                <a:latin typeface="Univers 57 Condensed" pitchFamily="50"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TABLE 1: A summary of waterfowl observed on retention ponds associated with commercial poultry farms in Dorchester and Somerset counties, Maryland, from 20 September 2022 to 31 March 2023. Species Sites observed Max observed Blue-winged teal 2 2 Bufflehead 2 14 Canada goose 6 132 Gadwall 1 1 Hooded merganser 3 12 Mallard 4 16 Northern pintail 1 5 Northern shoveler 2 3 Ruddy duck 1 20 Wood duck 3 2 Values indicate the number of sites at which a given species was observed and the maximum number of individuals from that species observed during a single survey. All data supporting this figure are available from</a:t>
            </a:r>
            <a:endParaRPr lang="en-US" sz="1200" b="0" i="0" u="none" strike="noStrike" baseline="0" dirty="0">
              <a:solidFill>
                <a:srgbClr val="211D1E"/>
              </a:solidFill>
              <a:latin typeface="Univers 57 Condensed" pitchFamily="50"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baseline="0" dirty="0">
              <a:solidFill>
                <a:srgbClr val="211D1E"/>
              </a:solidFill>
              <a:latin typeface="Univers 57 Condensed" pitchFamily="50"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baseline="0" dirty="0">
                <a:solidFill>
                  <a:srgbClr val="211D1E"/>
                </a:solidFill>
                <a:latin typeface="Univers 57 Condensed" pitchFamily="50" charset="0"/>
              </a:rPr>
              <a:t>Not surprisingly, Canada geese were most frequently observed.  There were confounding factors but preliminary data suggested </a:t>
            </a:r>
            <a:r>
              <a:rPr lang="en-US" dirty="0"/>
              <a:t>ponds with open vegetation had the most species as well as the highest when compared to tree dominated ponds.  More work is needed to determine if vegetation management might be a tool for reducing the use of retention ponds by waterfowl potentially carrying avian influenza.   </a:t>
            </a:r>
            <a:endParaRPr lang="en-US" sz="1200" b="0" i="0" u="none" strike="noStrike" baseline="0" dirty="0">
              <a:solidFill>
                <a:srgbClr val="211D1E"/>
              </a:solidFill>
              <a:latin typeface="Univers 57 Condensed" pitchFamily="50" charset="0"/>
            </a:endParaRPr>
          </a:p>
          <a:p>
            <a:endParaRPr lang="en-US" sz="1200" b="0" i="0" u="none" strike="noStrike" baseline="0" dirty="0">
              <a:solidFill>
                <a:srgbClr val="211D1E"/>
              </a:solidFill>
              <a:latin typeface="Univers 57 Condensed" pitchFamily="50" charset="0"/>
            </a:endParaRPr>
          </a:p>
        </p:txBody>
      </p:sp>
      <p:sp>
        <p:nvSpPr>
          <p:cNvPr id="4" name="Slide Number Placeholder 3"/>
          <p:cNvSpPr>
            <a:spLocks noGrp="1"/>
          </p:cNvSpPr>
          <p:nvPr>
            <p:ph type="sldNum" sz="quarter" idx="5"/>
          </p:nvPr>
        </p:nvSpPr>
        <p:spPr/>
        <p:txBody>
          <a:bodyPr/>
          <a:lstStyle/>
          <a:p>
            <a:fld id="{A06D4831-53B9-4367-B402-0BE07A3CC3DC}" type="slidenum">
              <a:rPr lang="en-US" smtClean="0"/>
              <a:t>14</a:t>
            </a:fld>
            <a:endParaRPr lang="en-US"/>
          </a:p>
        </p:txBody>
      </p:sp>
    </p:spTree>
    <p:extLst>
      <p:ext uri="{BB962C8B-B14F-4D97-AF65-F5344CB8AC3E}">
        <p14:creationId xmlns:p14="http://schemas.microsoft.com/office/powerpoint/2010/main" val="3364223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200" b="0" i="0" u="none" strike="noStrike" baseline="0" dirty="0">
                <a:solidFill>
                  <a:srgbClr val="211D1E"/>
                </a:solidFill>
                <a:effectLst/>
                <a:latin typeface="Univers 57 Condensed" pitchFamily="50" charset="0"/>
                <a:ea typeface="Times New Roman" panose="02020603050405020304" pitchFamily="18" charset="0"/>
                <a:cs typeface="Calibri" panose="020F0502020204030204" pitchFamily="34" charset="0"/>
              </a:rPr>
              <a:t>For diseases in migratory wildlife like AI, there are many opportunities for ARS-USGS scientific collaborations.  I want to highlight genomic traceback.  USGS supported USDA in a traceback of the 2016 HPAI outbreak in an Indiana turkey operation.  Interestingly, it arose from a LPAI virus in lesser scaup (diving ducks that I mentioned).  </a:t>
            </a:r>
            <a:endPar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A06D4831-53B9-4367-B402-0BE07A3CC3DC}" type="slidenum">
              <a:rPr lang="en-US" smtClean="0"/>
              <a:t>15</a:t>
            </a:fld>
            <a:endParaRPr lang="en-US"/>
          </a:p>
        </p:txBody>
      </p:sp>
    </p:spTree>
    <p:extLst>
      <p:ext uri="{BB962C8B-B14F-4D97-AF65-F5344CB8AC3E}">
        <p14:creationId xmlns:p14="http://schemas.microsoft.com/office/powerpoint/2010/main" val="576850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0" i="0" u="none" strike="noStrike" baseline="0" dirty="0">
              <a:solidFill>
                <a:srgbClr val="211D1E"/>
              </a:solidFill>
              <a:latin typeface="Univers 57 Condensed" pitchFamily="50" charset="0"/>
            </a:endParaRPr>
          </a:p>
        </p:txBody>
      </p:sp>
      <p:sp>
        <p:nvSpPr>
          <p:cNvPr id="4" name="Slide Number Placeholder 3"/>
          <p:cNvSpPr>
            <a:spLocks noGrp="1"/>
          </p:cNvSpPr>
          <p:nvPr>
            <p:ph type="sldNum" sz="quarter" idx="5"/>
          </p:nvPr>
        </p:nvSpPr>
        <p:spPr/>
        <p:txBody>
          <a:bodyPr/>
          <a:lstStyle/>
          <a:p>
            <a:fld id="{A06D4831-53B9-4367-B402-0BE07A3CC3DC}" type="slidenum">
              <a:rPr lang="en-US" smtClean="0"/>
              <a:t>16</a:t>
            </a:fld>
            <a:endParaRPr lang="en-US"/>
          </a:p>
        </p:txBody>
      </p:sp>
    </p:spTree>
    <p:extLst>
      <p:ext uri="{BB962C8B-B14F-4D97-AF65-F5344CB8AC3E}">
        <p14:creationId xmlns:p14="http://schemas.microsoft.com/office/powerpoint/2010/main" val="2188305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AdvMINION-R"/>
              </a:rPr>
              <a:t>USGS held a national workshop in January 2020 to identify knowledge gaps and potential adaptation strategies to limit the negative effects of climate change on wildlife health.  Key points from our publication in </a:t>
            </a:r>
            <a:r>
              <a:rPr lang="en-US" sz="1800" b="0" i="0" u="none" strike="noStrike" baseline="0" dirty="0" err="1">
                <a:latin typeface="AdvMINION-R"/>
              </a:rPr>
              <a:t>Ecohealth</a:t>
            </a:r>
            <a:r>
              <a:rPr lang="en-US" sz="1800" b="0" i="0" u="none" strike="noStrike" baseline="0" dirty="0">
                <a:latin typeface="AdvMINION-R"/>
              </a:rPr>
              <a:t> are shown here.  We are already seeing impacts of climate change on ectotherms, including warming waters and temperature-driven disease outbreaks for fish.</a:t>
            </a:r>
          </a:p>
          <a:p>
            <a:pPr algn="l"/>
            <a:endParaRPr lang="en-US" sz="1800" b="0" i="0" u="none" strike="noStrike" baseline="0" dirty="0">
              <a:latin typeface="AdvMINION-R"/>
            </a:endParaRPr>
          </a:p>
        </p:txBody>
      </p:sp>
    </p:spTree>
    <p:extLst>
      <p:ext uri="{BB962C8B-B14F-4D97-AF65-F5344CB8AC3E}">
        <p14:creationId xmlns:p14="http://schemas.microsoft.com/office/powerpoint/2010/main" val="3944049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b="0" i="0" dirty="0">
                <a:effectLst/>
                <a:latin typeface="Times New Roman" panose="02020603050405020304" pitchFamily="18" charset="0"/>
              </a:rPr>
              <a:t>(CLICK!) In 2016, a fish kill led to an unprecedented decision by the state of Montana to close a total of 295 km of the Yellowstone River and its tributaries to all recreational activities for several weeks. This closure resulted in the loss of an estimated USD$500,000 to local businesses, which comprise a thriving river-based recreational economy.  </a:t>
            </a:r>
            <a:r>
              <a:rPr lang="en-US" sz="1800" kern="1200" dirty="0">
                <a:solidFill>
                  <a:schemeClr val="tx1"/>
                </a:solidFill>
                <a:effectLst/>
                <a:latin typeface="Times New Roman" pitchFamily="18" charset="0"/>
                <a:ea typeface="+mn-ea"/>
                <a:cs typeface="+mn-cs"/>
              </a:rPr>
              <a:t>USGS investigated this and other die-offs with partners and then developed field eDNA testing methods and refined laboratory techniques to survey for this parasite (Hutchins and others, 2018).  Field sample collection included the innovative utilization of a robotic environmental sample processor (Sepulveda and others, 2020).  These efforts led to collaborative research efforts on this parasite that impacts fish not only in the US about around the world.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kern="1200" dirty="0">
                <a:solidFill>
                  <a:schemeClr val="tx1"/>
                </a:solidFill>
                <a:effectLst/>
                <a:latin typeface="Times New Roman" pitchFamily="18" charset="0"/>
                <a:ea typeface="+mn-ea"/>
                <a:cs typeface="+mn-cs"/>
              </a:rPr>
              <a:t> </a:t>
            </a:r>
          </a:p>
          <a:p>
            <a:pPr algn="l"/>
            <a:endParaRPr lang="en-US" sz="1800" b="0" i="0" u="none" strike="noStrike" baseline="0" dirty="0">
              <a:latin typeface="AdvMINION-R"/>
            </a:endParaRPr>
          </a:p>
          <a:p>
            <a:pPr algn="l"/>
            <a:endParaRPr lang="en-US" sz="1800" b="0" i="0" u="none" strike="noStrike" baseline="0" dirty="0">
              <a:latin typeface="AdvMINION-R"/>
            </a:endParaRPr>
          </a:p>
        </p:txBody>
      </p:sp>
    </p:spTree>
    <p:extLst>
      <p:ext uri="{BB962C8B-B14F-4D97-AF65-F5344CB8AC3E}">
        <p14:creationId xmlns:p14="http://schemas.microsoft.com/office/powerpoint/2010/main" val="1016705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baseline="0" dirty="0">
                <a:solidFill>
                  <a:srgbClr val="211D1E"/>
                </a:solidFill>
                <a:latin typeface="Univers 57 Condensed" pitchFamily="50" charset="0"/>
              </a:rPr>
              <a:t>USGS science supports captive fish health management </a:t>
            </a:r>
            <a:r>
              <a:rPr lang="en-US" sz="1200" b="0" i="0" u="none" strike="noStrike" baseline="0" dirty="0" err="1">
                <a:solidFill>
                  <a:srgbClr val="211D1E"/>
                </a:solidFill>
                <a:latin typeface="Univers 57 Condensed" pitchFamily="50" charset="0"/>
              </a:rPr>
              <a:t>forUSFWS</a:t>
            </a:r>
            <a:r>
              <a:rPr lang="en-US" sz="1200" b="0" i="0" u="none" strike="noStrike" baseline="0" dirty="0">
                <a:solidFill>
                  <a:srgbClr val="211D1E"/>
                </a:solidFill>
                <a:latin typeface="Univers 57 Condensed" pitchFamily="50" charset="0"/>
              </a:rPr>
              <a:t>, state, and tribal partners who have wild fish or other aquatic organisms in hatcheries.  One of the challenges is developing and applying approved drugs for these minor species.  There are definitely opportunities for ARS to collaborate with USGS on diseases shared by farmed and wild fish.</a:t>
            </a:r>
          </a:p>
        </p:txBody>
      </p:sp>
      <p:sp>
        <p:nvSpPr>
          <p:cNvPr id="4" name="Slide Number Placeholder 3"/>
          <p:cNvSpPr>
            <a:spLocks noGrp="1"/>
          </p:cNvSpPr>
          <p:nvPr>
            <p:ph type="sldNum" sz="quarter" idx="5"/>
          </p:nvPr>
        </p:nvSpPr>
        <p:spPr/>
        <p:txBody>
          <a:bodyPr/>
          <a:lstStyle/>
          <a:p>
            <a:fld id="{A06D4831-53B9-4367-B402-0BE07A3CC3DC}" type="slidenum">
              <a:rPr lang="en-US" smtClean="0"/>
              <a:t>19</a:t>
            </a:fld>
            <a:endParaRPr lang="en-US"/>
          </a:p>
        </p:txBody>
      </p:sp>
    </p:spTree>
    <p:extLst>
      <p:ext uri="{BB962C8B-B14F-4D97-AF65-F5344CB8AC3E}">
        <p14:creationId xmlns:p14="http://schemas.microsoft.com/office/powerpoint/2010/main" val="2702317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I’m based at USGS HQ in Reston, VA where I serve as the wildlife disease coordinator in the Office of the Associate Director for Ecosystems. From HQ, I make recommendations for budget planning, strategic planning, and science driven by stakeholder needs for our national aquatic (freshwater, marine) and terrestrial wildlife disease portfolio. A USDA-CEAH (</a:t>
            </a:r>
            <a:r>
              <a:rPr lang="en-US" sz="1200" b="0" i="0" u="none" strike="noStrike" baseline="0" dirty="0">
                <a:latin typeface="GulliverIT"/>
              </a:rPr>
              <a:t>Centers for Epidemiology and Animal Health) </a:t>
            </a:r>
            <a:r>
              <a:rPr lang="en-US" sz="1200" dirty="0"/>
              <a:t>study found that 79% of livestock diseases in the US are shared with wildlife.  USGS has strong collaborations with USDA on some of these diseases. As a DOI bureau, we are also vested in the perceived or real food safety concerns of subsistence hunters, anglers, gatherers, and Tribal Nations. </a:t>
            </a:r>
          </a:p>
          <a:p>
            <a:endParaRPr lang="en-US" dirty="0"/>
          </a:p>
        </p:txBody>
      </p:sp>
    </p:spTree>
    <p:extLst>
      <p:ext uri="{BB962C8B-B14F-4D97-AF65-F5344CB8AC3E}">
        <p14:creationId xmlns:p14="http://schemas.microsoft.com/office/powerpoint/2010/main" val="3816965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baseline="0" dirty="0">
                <a:solidFill>
                  <a:srgbClr val="211D1E"/>
                </a:solidFill>
                <a:latin typeface="Univers 57 Condensed" pitchFamily="50" charset="0"/>
              </a:rPr>
              <a:t>Whether we are talking about shared diseases with agricultural animals or people, USGS can collaborate with USDA to enhance situational awareness through data-</a:t>
            </a:r>
            <a:r>
              <a:rPr lang="en-US" sz="1200" b="0" i="0" u="none" strike="noStrike" baseline="0" dirty="0" err="1">
                <a:solidFill>
                  <a:srgbClr val="211D1E"/>
                </a:solidFill>
                <a:latin typeface="Univers 57 Condensed" pitchFamily="50" charset="0"/>
              </a:rPr>
              <a:t>sharing.With</a:t>
            </a:r>
            <a:r>
              <a:rPr lang="en-US" sz="1200" b="0" i="0" u="none" strike="noStrike" baseline="0" dirty="0">
                <a:solidFill>
                  <a:srgbClr val="211D1E"/>
                </a:solidFill>
                <a:latin typeface="Univers 57 Condensed" pitchFamily="50" charset="0"/>
              </a:rPr>
              <a:t> funds from ARPA, USGS is supporting USFWS in their Congressional directive to develop a national wildlife disease database.  This will include enhancements to </a:t>
            </a:r>
            <a:r>
              <a:rPr lang="en-US" sz="1200" b="0" i="0" u="none" strike="noStrike" baseline="0" dirty="0" err="1">
                <a:solidFill>
                  <a:srgbClr val="211D1E"/>
                </a:solidFill>
                <a:latin typeface="Univers 57 Condensed" pitchFamily="50" charset="0"/>
              </a:rPr>
              <a:t>WHISPers</a:t>
            </a:r>
            <a:r>
              <a:rPr lang="en-US" sz="1200" b="0" i="0" u="none" strike="noStrike" baseline="0" dirty="0">
                <a:solidFill>
                  <a:srgbClr val="211D1E"/>
                </a:solidFill>
                <a:latin typeface="Univers 57 Condensed" pitchFamily="50" charset="0"/>
              </a:rPr>
              <a:t>, a primarily terrestrial wildlife disease databased curated by our NWHC.</a:t>
            </a:r>
          </a:p>
        </p:txBody>
      </p:sp>
      <p:sp>
        <p:nvSpPr>
          <p:cNvPr id="4" name="Slide Number Placeholder 3"/>
          <p:cNvSpPr>
            <a:spLocks noGrp="1"/>
          </p:cNvSpPr>
          <p:nvPr>
            <p:ph type="sldNum" sz="quarter" idx="5"/>
          </p:nvPr>
        </p:nvSpPr>
        <p:spPr/>
        <p:txBody>
          <a:bodyPr/>
          <a:lstStyle/>
          <a:p>
            <a:fld id="{A06D4831-53B9-4367-B402-0BE07A3CC3DC}" type="slidenum">
              <a:rPr lang="en-US" smtClean="0"/>
              <a:t>20</a:t>
            </a:fld>
            <a:endParaRPr lang="en-US"/>
          </a:p>
        </p:txBody>
      </p:sp>
    </p:spTree>
    <p:extLst>
      <p:ext uri="{BB962C8B-B14F-4D97-AF65-F5344CB8AC3E}">
        <p14:creationId xmlns:p14="http://schemas.microsoft.com/office/powerpoint/2010/main" val="2285710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00000"/>
                </a:solidFill>
                <a:effectLst/>
                <a:latin typeface="Merriweather Web"/>
              </a:rPr>
              <a:t>For the aquatic realm, USGS is well-known for its nonindigenous aquatic species database (NAS).  We are in the process of developing a new database that builds off of NAS (CLICK!) - The Aquatic Disease and Pathogen Repository (</a:t>
            </a:r>
            <a:r>
              <a:rPr lang="en-US" b="0" i="0" dirty="0" err="1">
                <a:solidFill>
                  <a:srgbClr val="000000"/>
                </a:solidFill>
                <a:effectLst/>
                <a:latin typeface="Merriweather Web"/>
              </a:rPr>
              <a:t>AquaDePTH</a:t>
            </a:r>
            <a:r>
              <a:rPr lang="en-US" b="0" i="0" dirty="0">
                <a:solidFill>
                  <a:srgbClr val="000000"/>
                </a:solidFill>
                <a:effectLst/>
                <a:latin typeface="Merriweather Web"/>
              </a:rPr>
              <a:t>) will be a public-facing national repository to support </a:t>
            </a:r>
            <a:r>
              <a:rPr lang="en-US" b="0" i="0" dirty="0" err="1">
                <a:solidFill>
                  <a:srgbClr val="000000"/>
                </a:solidFill>
                <a:effectLst/>
                <a:latin typeface="Merriweather Web"/>
              </a:rPr>
              <a:t>biosurveillance</a:t>
            </a:r>
            <a:r>
              <a:rPr lang="en-US" b="0" i="0" dirty="0">
                <a:solidFill>
                  <a:srgbClr val="000000"/>
                </a:solidFill>
                <a:effectLst/>
                <a:latin typeface="Merriweather Web"/>
              </a:rPr>
              <a:t> of aquatic animal diseases and pathogens. It </a:t>
            </a:r>
            <a:r>
              <a:rPr lang="en-US" b="0" i="0" dirty="0" err="1">
                <a:solidFill>
                  <a:srgbClr val="000000"/>
                </a:solidFill>
                <a:effectLst/>
                <a:latin typeface="Merriweather Web"/>
              </a:rPr>
              <a:t>willBy</a:t>
            </a:r>
            <a:r>
              <a:rPr lang="en-US" b="0" i="0" dirty="0">
                <a:solidFill>
                  <a:srgbClr val="000000"/>
                </a:solidFill>
                <a:effectLst/>
                <a:latin typeface="Merriweather Web"/>
              </a:rPr>
              <a:t> collating historically published data, plus new aquatic pathogen and disease information, stakeholders will be able monitor fish kill and aquatic pathogen trends spatially and temporally in freshwater and marine environments. The USGS invites partners to engage in the development of this new repository by reaching out to the contacts listed here.</a:t>
            </a:r>
            <a:endParaRPr lang="en-US" sz="1200" b="0" i="0" u="none" strike="noStrike" baseline="0" dirty="0">
              <a:solidFill>
                <a:srgbClr val="211D1E"/>
              </a:solidFill>
              <a:latin typeface="Univers 57 Condensed" pitchFamily="50" charset="0"/>
            </a:endParaRPr>
          </a:p>
        </p:txBody>
      </p:sp>
      <p:sp>
        <p:nvSpPr>
          <p:cNvPr id="4" name="Slide Number Placeholder 3"/>
          <p:cNvSpPr>
            <a:spLocks noGrp="1"/>
          </p:cNvSpPr>
          <p:nvPr>
            <p:ph type="sldNum" sz="quarter" idx="5"/>
          </p:nvPr>
        </p:nvSpPr>
        <p:spPr/>
        <p:txBody>
          <a:bodyPr/>
          <a:lstStyle/>
          <a:p>
            <a:fld id="{A06D4831-53B9-4367-B402-0BE07A3CC3DC}" type="slidenum">
              <a:rPr lang="en-US" smtClean="0"/>
              <a:t>21</a:t>
            </a:fld>
            <a:endParaRPr lang="en-US"/>
          </a:p>
        </p:txBody>
      </p:sp>
    </p:spTree>
    <p:extLst>
      <p:ext uri="{BB962C8B-B14F-4D97-AF65-F5344CB8AC3E}">
        <p14:creationId xmlns:p14="http://schemas.microsoft.com/office/powerpoint/2010/main" val="1703446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105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7000"/>
              </a:lnSpc>
              <a:spcBef>
                <a:spcPts val="0"/>
              </a:spcBef>
              <a:spcAft>
                <a:spcPts val="0"/>
              </a:spcAft>
              <a:buClrTx/>
              <a:buSzTx/>
              <a:buFontTx/>
              <a:buNone/>
              <a:tabLst/>
              <a:defRPr/>
            </a:pPr>
            <a:r>
              <a:rPr lang="en-US" sz="1200" b="0" i="0" dirty="0">
                <a:solidFill>
                  <a:srgbClr val="4A4A4A"/>
                </a:solidFill>
                <a:effectLst/>
                <a:latin typeface="Source Sans Pro" panose="020B0503030403020204" pitchFamily="34" charset="0"/>
              </a:rPr>
              <a:t>In this presentation, I’ll first introduce my agency (CLICK!) and then highlight a terrestrial and aquatic example of USGS science on wildlife diseases shared with agricultural animals.  Interspersed will be discussion points on opportunities for future ARS-USGS collaborations.</a:t>
            </a:r>
          </a:p>
          <a:p>
            <a:pPr marL="0" marR="0" fontAlgn="base">
              <a:lnSpc>
                <a:spcPct val="107000"/>
              </a:lnSpc>
              <a:spcBef>
                <a:spcPts val="0"/>
              </a:spcBef>
              <a:spcAft>
                <a:spcPts val="0"/>
              </a:spcAft>
            </a:pPr>
            <a:endParaRPr lang="en-US" sz="1200" dirty="0"/>
          </a:p>
          <a:p>
            <a:endParaRPr lang="en-US" sz="1200" b="0" i="0" u="none" strike="noStrike" baseline="0" dirty="0">
              <a:solidFill>
                <a:srgbClr val="211D1E"/>
              </a:solidFill>
              <a:latin typeface="Univers 57 Condensed" pitchFamily="50" charset="0"/>
            </a:endParaRPr>
          </a:p>
        </p:txBody>
      </p:sp>
      <p:sp>
        <p:nvSpPr>
          <p:cNvPr id="4" name="Slide Number Placeholder 3"/>
          <p:cNvSpPr>
            <a:spLocks noGrp="1"/>
          </p:cNvSpPr>
          <p:nvPr>
            <p:ph type="sldNum" sz="quarter" idx="5"/>
          </p:nvPr>
        </p:nvSpPr>
        <p:spPr/>
        <p:txBody>
          <a:bodyPr/>
          <a:lstStyle/>
          <a:p>
            <a:fld id="{A06D4831-53B9-4367-B402-0BE07A3CC3DC}" type="slidenum">
              <a:rPr lang="en-US" smtClean="0"/>
              <a:t>3</a:t>
            </a:fld>
            <a:endParaRPr lang="en-US"/>
          </a:p>
        </p:txBody>
      </p:sp>
    </p:spTree>
    <p:extLst>
      <p:ext uri="{BB962C8B-B14F-4D97-AF65-F5344CB8AC3E}">
        <p14:creationId xmlns:p14="http://schemas.microsoft.com/office/powerpoint/2010/main" val="4009193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7000"/>
              </a:lnSpc>
              <a:spcBef>
                <a:spcPts val="0"/>
              </a:spcBef>
              <a:spcAft>
                <a:spcPts val="0"/>
              </a:spcAft>
              <a:buClrTx/>
              <a:buSzTx/>
              <a:buFontTx/>
              <a:buNone/>
              <a:tabLst/>
              <a:defRPr/>
            </a:pPr>
            <a:r>
              <a:rPr lang="en-US" sz="1200" b="0" i="0" dirty="0">
                <a:solidFill>
                  <a:srgbClr val="4A4A4A"/>
                </a:solidFill>
                <a:effectLst/>
                <a:latin typeface="Source Sans Pro" panose="020B0503030403020204" pitchFamily="34" charset="0"/>
              </a:rPr>
              <a:t>Here you can see a photo of Sec. </a:t>
            </a:r>
            <a:r>
              <a:rPr lang="en-US" sz="1200" b="0" i="0" dirty="0" err="1">
                <a:solidFill>
                  <a:srgbClr val="4A4A4A"/>
                </a:solidFill>
                <a:effectLst/>
                <a:latin typeface="Source Sans Pro" panose="020B0503030403020204" pitchFamily="34" charset="0"/>
              </a:rPr>
              <a:t>Haaland</a:t>
            </a:r>
            <a:r>
              <a:rPr lang="en-US" sz="1200" b="0" i="0" dirty="0">
                <a:solidFill>
                  <a:srgbClr val="4A4A4A"/>
                </a:solidFill>
                <a:effectLst/>
                <a:latin typeface="Source Sans Pro" panose="020B0503030403020204" pitchFamily="34" charset="0"/>
              </a:rPr>
              <a:t>, an infographic on the Department of the Interior, our goals, and guiding principles.  For USGS Ecosystems our work primarily fits under Goal 2 – science to support efforts to conserve, protect, manage, and restore natural and cultural resources in the face of climate change and other stressors.  </a:t>
            </a:r>
          </a:p>
          <a:p>
            <a:pPr marL="0" marR="0" lvl="0" indent="0" algn="l" defTabSz="914400" rtl="0" eaLnBrk="0" fontAlgn="base" latinLnBrk="0" hangingPunct="0">
              <a:lnSpc>
                <a:spcPct val="107000"/>
              </a:lnSpc>
              <a:spcBef>
                <a:spcPts val="0"/>
              </a:spcBef>
              <a:spcAft>
                <a:spcPts val="0"/>
              </a:spcAft>
              <a:buClrTx/>
              <a:buSzTx/>
              <a:buFontTx/>
              <a:buNone/>
              <a:tabLst/>
              <a:defRPr/>
            </a:pPr>
            <a:endParaRPr lang="en-US" sz="1200" b="0" i="0" dirty="0">
              <a:solidFill>
                <a:srgbClr val="4A4A4A"/>
              </a:solidFill>
              <a:effectLst/>
              <a:latin typeface="Source Sans Pro" panose="020B0503030403020204" pitchFamily="34" charset="0"/>
            </a:endParaRPr>
          </a:p>
          <a:p>
            <a:pPr marL="0" marR="0" lvl="0" indent="0" algn="l" defTabSz="914400" rtl="0" eaLnBrk="0" fontAlgn="base" latinLnBrk="0" hangingPunct="0">
              <a:lnSpc>
                <a:spcPct val="107000"/>
              </a:lnSpc>
              <a:spcBef>
                <a:spcPts val="0"/>
              </a:spcBef>
              <a:spcAft>
                <a:spcPts val="0"/>
              </a:spcAft>
              <a:buClrTx/>
              <a:buSzTx/>
              <a:buFontTx/>
              <a:buNone/>
              <a:tabLst/>
              <a:defRPr/>
            </a:pPr>
            <a:endParaRPr lang="en-US" sz="1200" b="0" i="0" dirty="0">
              <a:solidFill>
                <a:srgbClr val="4A4A4A"/>
              </a:solidFill>
              <a:effectLst/>
              <a:latin typeface="Source Sans Pro" panose="020B0503030403020204" pitchFamily="34" charset="0"/>
            </a:endParaRPr>
          </a:p>
          <a:p>
            <a:pPr marL="0" marR="0" lvl="0" indent="0" algn="l" defTabSz="914400" rtl="0" eaLnBrk="0" fontAlgn="base" latinLnBrk="0" hangingPunct="0">
              <a:lnSpc>
                <a:spcPct val="107000"/>
              </a:lnSpc>
              <a:spcBef>
                <a:spcPts val="0"/>
              </a:spcBef>
              <a:spcAft>
                <a:spcPts val="0"/>
              </a:spcAft>
              <a:buClrTx/>
              <a:buSzTx/>
              <a:buFontTx/>
              <a:buNone/>
              <a:tabLst/>
              <a:defRPr/>
            </a:pPr>
            <a:r>
              <a:rPr lang="en-US" sz="1200" b="0" i="0" dirty="0">
                <a:solidFill>
                  <a:srgbClr val="4A4A4A"/>
                </a:solidFill>
                <a:effectLst/>
                <a:latin typeface="Source Sans Pro" panose="020B0503030403020204" pitchFamily="34" charset="0"/>
              </a:rPr>
              <a:t>In this presentation, I’ll first introduce my agency (CLICK!), highlight terrestrial and aquatic examples of USGS science on wildlife diseases shared with agricultural animals.  Then close with opportunities for future ARS-USGS collaborations.</a:t>
            </a:r>
          </a:p>
          <a:p>
            <a:pPr marL="0" marR="0" fontAlgn="base">
              <a:lnSpc>
                <a:spcPct val="107000"/>
              </a:lnSpc>
              <a:spcBef>
                <a:spcPts val="0"/>
              </a:spcBef>
              <a:spcAft>
                <a:spcPts val="0"/>
              </a:spcAft>
            </a:pPr>
            <a:endParaRPr lang="en-US" sz="1200" dirty="0"/>
          </a:p>
          <a:p>
            <a:endParaRPr lang="en-US" sz="1200" b="0" i="0" u="none" strike="noStrike" baseline="0" dirty="0">
              <a:solidFill>
                <a:srgbClr val="211D1E"/>
              </a:solidFill>
              <a:latin typeface="Univers 57 Condensed" pitchFamily="50" charset="0"/>
            </a:endParaRPr>
          </a:p>
        </p:txBody>
      </p:sp>
      <p:sp>
        <p:nvSpPr>
          <p:cNvPr id="4" name="Slide Number Placeholder 3"/>
          <p:cNvSpPr>
            <a:spLocks noGrp="1"/>
          </p:cNvSpPr>
          <p:nvPr>
            <p:ph type="sldNum" sz="quarter" idx="5"/>
          </p:nvPr>
        </p:nvSpPr>
        <p:spPr/>
        <p:txBody>
          <a:bodyPr/>
          <a:lstStyle/>
          <a:p>
            <a:fld id="{A06D4831-53B9-4367-B402-0BE07A3CC3DC}" type="slidenum">
              <a:rPr lang="en-US" smtClean="0"/>
              <a:t>4</a:t>
            </a:fld>
            <a:endParaRPr lang="en-US"/>
          </a:p>
        </p:txBody>
      </p:sp>
    </p:spTree>
    <p:extLst>
      <p:ext uri="{BB962C8B-B14F-4D97-AF65-F5344CB8AC3E}">
        <p14:creationId xmlns:p14="http://schemas.microsoft.com/office/powerpoint/2010/main" val="3333050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USGS is the Science Agency for the Department of the Interior.  We do not have management or regulatory responsibility, which allows us to provide unbiased science to support natural resource management. Here you can see the five mission areas of USGS.  Our wildlife disease portfolio is in the Ecosystems Mission Area.  </a:t>
            </a:r>
          </a:p>
        </p:txBody>
      </p:sp>
    </p:spTree>
    <p:extLst>
      <p:ext uri="{BB962C8B-B14F-4D97-AF65-F5344CB8AC3E}">
        <p14:creationId xmlns:p14="http://schemas.microsoft.com/office/powerpoint/2010/main" val="1591758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b="0" i="0" u="none" strike="noStrike" baseline="0" dirty="0">
                <a:solidFill>
                  <a:srgbClr val="000000"/>
                </a:solidFill>
                <a:latin typeface="Times New Roman" panose="02020603050405020304" pitchFamily="18" charset="0"/>
              </a:rPr>
              <a:t>Ecosystems is the largest mission area in USGS with a diverse scientific portfolio.  We</a:t>
            </a:r>
            <a:r>
              <a:rPr lang="en-US" altLang="en-US" sz="1800" dirty="0"/>
              <a:t> conduct applied ecological science to inform natural resource management in our changing world. </a:t>
            </a:r>
            <a:r>
              <a:rPr lang="en-US" sz="1800" b="0" i="0" u="none" strike="noStrike" baseline="0" dirty="0">
                <a:solidFill>
                  <a:srgbClr val="211D1E"/>
                </a:solidFill>
                <a:latin typeface="Univers 57 Condensed" pitchFamily="50" charset="0"/>
              </a:rPr>
              <a:t>Disturbances, including wildlife diseases and invasive species, can impact ecosystem health and resilience.  </a:t>
            </a:r>
          </a:p>
          <a:p>
            <a:pPr algn="l"/>
            <a:endParaRPr lang="en-US" sz="1800" b="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299708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7000"/>
              </a:lnSpc>
              <a:spcBef>
                <a:spcPts val="0"/>
              </a:spcBef>
              <a:spcAft>
                <a:spcPts val="800"/>
              </a:spcAft>
              <a:buClrTx/>
              <a:buSzTx/>
              <a:buFontTx/>
              <a:buNone/>
              <a:tabLst/>
              <a:defRPr/>
            </a:pPr>
            <a:r>
              <a:rPr lang="en-US" sz="1800" dirty="0"/>
              <a:t>USGS maintains diagnostic and research facilities to conduct aquatic and terrestrial cause-of-death investigations.  These often serve as the impetus for applied research to reduce uncertainty and identify management options to support wildlife health and resilience.  In addition to this passive disease-agnostic surveillance, USGS often conducts active disease surveillance that is incorporated into larger ecological research projects.</a:t>
            </a:r>
          </a:p>
          <a:p>
            <a:pPr marL="0" marR="0" lvl="0" indent="0" algn="l" defTabSz="914400" rtl="0" eaLnBrk="0" fontAlgn="base" latinLnBrk="0" hangingPunct="0">
              <a:lnSpc>
                <a:spcPct val="107000"/>
              </a:lnSpc>
              <a:spcBef>
                <a:spcPts val="0"/>
              </a:spcBef>
              <a:spcAft>
                <a:spcPts val="800"/>
              </a:spcAft>
              <a:buClrTx/>
              <a:buSzTx/>
              <a:buFontTx/>
              <a:buNone/>
              <a:tabLst/>
              <a:defRPr/>
            </a:pPr>
            <a:r>
              <a:rPr lang="en-US" sz="1800" dirty="0"/>
              <a: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687757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USGS’s wildlife disease expertise veterinarians and ecologists at federal science centers (like our National Wildlife Health Center) but also USGS scientists who are embedded as professors at land-grant universities to conduct research that aligns with state wildlife agency priorities and train the next generation of wildlife biologists at Cooperative Research Units (like the CRU here at Mississippi State).</a:t>
            </a:r>
          </a:p>
        </p:txBody>
      </p:sp>
    </p:spTree>
    <p:extLst>
      <p:ext uri="{BB962C8B-B14F-4D97-AF65-F5344CB8AC3E}">
        <p14:creationId xmlns:p14="http://schemas.microsoft.com/office/powerpoint/2010/main" val="315632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dirty="0"/>
              <a:t>As a disease ecologist, I recognize that pathogens and parasites are part of ecosystems. However, there are those that can directly (CLICK!) or indirectly impact ecosystem processes.  They may impact wildlife phenotype (CLICK!) [the observable physical properties of an organism like behavior] or </a:t>
            </a:r>
            <a:r>
              <a:rPr lang="en-US" sz="1100" kern="1200" dirty="0">
                <a:solidFill>
                  <a:schemeClr val="tx1"/>
                </a:solidFill>
                <a:effectLst/>
                <a:latin typeface="Times New Roman" pitchFamily="18" charset="0"/>
                <a:ea typeface="+mn-ea"/>
                <a:cs typeface="+mn-cs"/>
              </a:rPr>
              <a:t>the abundance or biomass of species and ecological communities. </a:t>
            </a:r>
          </a:p>
        </p:txBody>
      </p:sp>
      <p:sp>
        <p:nvSpPr>
          <p:cNvPr id="4" name="Slide Number Placeholder 3"/>
          <p:cNvSpPr>
            <a:spLocks noGrp="1"/>
          </p:cNvSpPr>
          <p:nvPr>
            <p:ph type="sldNum" sz="quarter" idx="5"/>
          </p:nvPr>
        </p:nvSpPr>
        <p:spPr/>
        <p:txBody>
          <a:bodyPr/>
          <a:lstStyle/>
          <a:p>
            <a:fld id="{A06D4831-53B9-4367-B402-0BE07A3CC3DC}" type="slidenum">
              <a:rPr lang="en-US" smtClean="0"/>
              <a:t>9</a:t>
            </a:fld>
            <a:endParaRPr lang="en-US"/>
          </a:p>
        </p:txBody>
      </p:sp>
    </p:spTree>
    <p:extLst>
      <p:ext uri="{BB962C8B-B14F-4D97-AF65-F5344CB8AC3E}">
        <p14:creationId xmlns:p14="http://schemas.microsoft.com/office/powerpoint/2010/main" val="12256691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7"/>
          <p:cNvSpPr>
            <a:spLocks noChangeArrowheads="1"/>
          </p:cNvSpPr>
          <p:nvPr/>
        </p:nvSpPr>
        <p:spPr bwMode="auto">
          <a:xfrm>
            <a:off x="539751" y="6083300"/>
            <a:ext cx="203581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900" tIns="44450" rIns="88900" bIns="44450">
            <a:spAutoFit/>
          </a:bodyPr>
          <a:lstStyle>
            <a:lvl1pPr defTabSz="885825">
              <a:defRPr sz="2400">
                <a:solidFill>
                  <a:schemeClr val="tx1"/>
                </a:solidFill>
                <a:latin typeface="Times New Roman" pitchFamily="18" charset="0"/>
              </a:defRPr>
            </a:lvl1pPr>
            <a:lvl2pPr marL="442913" defTabSz="885825">
              <a:defRPr sz="2400">
                <a:solidFill>
                  <a:schemeClr val="tx1"/>
                </a:solidFill>
                <a:latin typeface="Times New Roman" pitchFamily="18" charset="0"/>
              </a:defRPr>
            </a:lvl2pPr>
            <a:lvl3pPr marL="885825" defTabSz="885825">
              <a:defRPr sz="2400">
                <a:solidFill>
                  <a:schemeClr val="tx1"/>
                </a:solidFill>
                <a:latin typeface="Times New Roman" pitchFamily="18" charset="0"/>
              </a:defRPr>
            </a:lvl3pPr>
            <a:lvl4pPr marL="1327150" defTabSz="885825">
              <a:defRPr sz="2400">
                <a:solidFill>
                  <a:schemeClr val="tx1"/>
                </a:solidFill>
                <a:latin typeface="Times New Roman" pitchFamily="18" charset="0"/>
              </a:defRPr>
            </a:lvl4pPr>
            <a:lvl5pPr marL="1770063" defTabSz="885825">
              <a:defRPr sz="2400">
                <a:solidFill>
                  <a:schemeClr val="tx1"/>
                </a:solidFill>
                <a:latin typeface="Times New Roman" pitchFamily="18" charset="0"/>
              </a:defRPr>
            </a:lvl5pPr>
            <a:lvl6pPr marL="2227263" defTabSz="885825" eaLnBrk="0" fontAlgn="base" hangingPunct="0">
              <a:spcBef>
                <a:spcPct val="0"/>
              </a:spcBef>
              <a:spcAft>
                <a:spcPct val="0"/>
              </a:spcAft>
              <a:defRPr sz="2400">
                <a:solidFill>
                  <a:schemeClr val="tx1"/>
                </a:solidFill>
                <a:latin typeface="Times New Roman" pitchFamily="18" charset="0"/>
              </a:defRPr>
            </a:lvl6pPr>
            <a:lvl7pPr marL="2684463" defTabSz="885825" eaLnBrk="0" fontAlgn="base" hangingPunct="0">
              <a:spcBef>
                <a:spcPct val="0"/>
              </a:spcBef>
              <a:spcAft>
                <a:spcPct val="0"/>
              </a:spcAft>
              <a:defRPr sz="2400">
                <a:solidFill>
                  <a:schemeClr val="tx1"/>
                </a:solidFill>
                <a:latin typeface="Times New Roman" pitchFamily="18" charset="0"/>
              </a:defRPr>
            </a:lvl7pPr>
            <a:lvl8pPr marL="3141663" defTabSz="885825" eaLnBrk="0" fontAlgn="base" hangingPunct="0">
              <a:spcBef>
                <a:spcPct val="0"/>
              </a:spcBef>
              <a:spcAft>
                <a:spcPct val="0"/>
              </a:spcAft>
              <a:defRPr sz="2400">
                <a:solidFill>
                  <a:schemeClr val="tx1"/>
                </a:solidFill>
                <a:latin typeface="Times New Roman" pitchFamily="18" charset="0"/>
              </a:defRPr>
            </a:lvl8pPr>
            <a:lvl9pPr marL="3598863" defTabSz="885825" eaLnBrk="0" fontAlgn="base" hangingPunct="0">
              <a:spcBef>
                <a:spcPct val="0"/>
              </a:spcBef>
              <a:spcAft>
                <a:spcPct val="0"/>
              </a:spcAft>
              <a:defRPr sz="2400">
                <a:solidFill>
                  <a:schemeClr val="tx1"/>
                </a:solidFill>
                <a:latin typeface="Times New Roman" pitchFamily="18" charset="0"/>
              </a:defRPr>
            </a:lvl9pPr>
          </a:lstStyle>
          <a:p>
            <a:pPr eaLnBrk="0" hangingPunct="0">
              <a:defRPr/>
            </a:pPr>
            <a:r>
              <a:rPr lang="en-US" altLang="en-US" sz="1000" b="1">
                <a:solidFill>
                  <a:schemeClr val="bg1"/>
                </a:solidFill>
                <a:latin typeface="Arial" charset="0"/>
                <a:cs typeface="+mn-cs"/>
              </a:rPr>
              <a:t>U.S. Department of the Interior</a:t>
            </a:r>
          </a:p>
          <a:p>
            <a:pPr eaLnBrk="0" hangingPunct="0">
              <a:defRPr/>
            </a:pPr>
            <a:r>
              <a:rPr lang="en-US" altLang="en-US" sz="1000" b="1">
                <a:solidFill>
                  <a:schemeClr val="bg1"/>
                </a:solidFill>
                <a:latin typeface="Arial" charset="0"/>
                <a:cs typeface="+mn-cs"/>
              </a:rPr>
              <a:t>U.S. Geological Survey</a:t>
            </a:r>
          </a:p>
        </p:txBody>
      </p:sp>
      <p:pic>
        <p:nvPicPr>
          <p:cNvPr id="5" name="Picture 9" descr="ident_4_onscreen_png"/>
          <p:cNvPicPr>
            <a:picLocks noChangeAspect="1" noChangeArrowheads="1"/>
          </p:cNvPicPr>
          <p:nvPr/>
        </p:nvPicPr>
        <p:blipFill>
          <a:blip r:embed="rId2" cstate="email">
            <a:lum bright="100000"/>
            <a:extLst>
              <a:ext uri="{28A0092B-C50C-407E-A947-70E740481C1C}">
                <a14:useLocalDpi xmlns:a14="http://schemas.microsoft.com/office/drawing/2010/main"/>
              </a:ext>
            </a:extLst>
          </a:blip>
          <a:srcRect/>
          <a:stretch>
            <a:fillRect/>
          </a:stretch>
        </p:blipFill>
        <p:spPr bwMode="black">
          <a:xfrm>
            <a:off x="609600" y="461964"/>
            <a:ext cx="27432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0" name="Rectangle 2"/>
          <p:cNvSpPr>
            <a:spLocks noGrp="1" noChangeArrowheads="1"/>
          </p:cNvSpPr>
          <p:nvPr>
            <p:ph type="ctrTitle"/>
          </p:nvPr>
        </p:nvSpPr>
        <p:spPr>
          <a:xfrm>
            <a:off x="508000" y="2286000"/>
            <a:ext cx="11074400" cy="1143000"/>
          </a:xfrm>
        </p:spPr>
        <p:txBody>
          <a:bodyPr/>
          <a:lstStyle>
            <a:lvl1pPr>
              <a:defRPr sz="4400"/>
            </a:lvl1pPr>
          </a:lstStyle>
          <a:p>
            <a:pPr lvl="0"/>
            <a:r>
              <a:rPr lang="en-US" altLang="en-US" noProof="0"/>
              <a:t>Click to edit Master title style</a:t>
            </a:r>
          </a:p>
        </p:txBody>
      </p:sp>
      <p:sp>
        <p:nvSpPr>
          <p:cNvPr id="104451" name="Rectangle 3"/>
          <p:cNvSpPr>
            <a:spLocks noGrp="1" noChangeArrowheads="1"/>
          </p:cNvSpPr>
          <p:nvPr>
            <p:ph type="subTitle" idx="1"/>
          </p:nvPr>
        </p:nvSpPr>
        <p:spPr>
          <a:xfrm>
            <a:off x="508000" y="3886200"/>
            <a:ext cx="11074400" cy="1752600"/>
          </a:xfrm>
        </p:spPr>
        <p:txBody>
          <a:bodyPr/>
          <a:lstStyle>
            <a:lvl1pPr marL="0" indent="0">
              <a:buFont typeface="Wingdings" pitchFamily="2" charset="2"/>
              <a:buNone/>
              <a:defRPr/>
            </a:lvl1pPr>
          </a:lstStyle>
          <a:p>
            <a:pPr lvl="0"/>
            <a:r>
              <a:rPr lang="en-US" altLang="en-US" noProof="0"/>
              <a:t>Click to edit Master subtitle style</a:t>
            </a:r>
          </a:p>
        </p:txBody>
      </p:sp>
    </p:spTree>
    <p:extLst>
      <p:ext uri="{BB962C8B-B14F-4D97-AF65-F5344CB8AC3E}">
        <p14:creationId xmlns:p14="http://schemas.microsoft.com/office/powerpoint/2010/main" val="1873831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5589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3906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BULLETS/DATA_2sides">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3000"/>
              </a:lnSpc>
              <a:defRPr sz="2800" b="1" baseline="0">
                <a:solidFill>
                  <a:srgbClr val="E25423"/>
                </a:solidFill>
                <a:effectLst/>
                <a:latin typeface="Calibri" pitchFamily="34" charset="0"/>
              </a:defRPr>
            </a:lvl1pPr>
          </a:lstStyle>
          <a:p>
            <a:endParaRPr lang="en-US"/>
          </a:p>
        </p:txBody>
      </p:sp>
      <p:sp>
        <p:nvSpPr>
          <p:cNvPr id="3" name="Content Placeholder 2"/>
          <p:cNvSpPr>
            <a:spLocks noGrp="1"/>
          </p:cNvSpPr>
          <p:nvPr>
            <p:ph idx="1"/>
          </p:nvPr>
        </p:nvSpPr>
        <p:spPr>
          <a:xfrm>
            <a:off x="609602" y="1600201"/>
            <a:ext cx="5172892" cy="4191000"/>
          </a:xfrm>
          <a:prstGeom prst="rect">
            <a:avLst/>
          </a:prstGeom>
        </p:spPr>
        <p:txBody>
          <a:bodyPr/>
          <a:lstStyle>
            <a:lvl1pPr marL="342892" indent="-342892">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31" indent="-285743">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10" y="1600201"/>
            <a:ext cx="5172892" cy="4191000"/>
          </a:xfrm>
          <a:prstGeom prst="rect">
            <a:avLst/>
          </a:prstGeom>
        </p:spPr>
        <p:txBody>
          <a:bodyPr/>
          <a:lstStyle>
            <a:lvl1pPr marL="342892" indent="-342892">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31" indent="-285743">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b="-37405"/>
          <a:stretch/>
        </p:blipFill>
        <p:spPr>
          <a:xfrm>
            <a:off x="-1" y="6669116"/>
            <a:ext cx="12192001" cy="257577"/>
          </a:xfrm>
          <a:prstGeom prst="rect">
            <a:avLst/>
          </a:prstGeom>
        </p:spPr>
      </p:pic>
    </p:spTree>
    <p:extLst>
      <p:ext uri="{BB962C8B-B14F-4D97-AF65-F5344CB8AC3E}">
        <p14:creationId xmlns:p14="http://schemas.microsoft.com/office/powerpoint/2010/main" val="5692894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15835-4EA8-F53A-846F-A677053213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3FF058-CC81-5C54-E1B1-5E85E101A7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918D79-E834-ABA1-77AE-1B708434183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7A9A68-168B-4EB5-8CC7-388C4E51AE27}"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5/19/2024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5" name="Footer Placeholder 4">
            <a:extLst>
              <a:ext uri="{FF2B5EF4-FFF2-40B4-BE49-F238E27FC236}">
                <a16:creationId xmlns:a16="http://schemas.microsoft.com/office/drawing/2014/main" id="{688A3DBE-D550-E116-3C43-BAFABC909D4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0613B75F-7918-C017-0070-1D384E7563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551EA0-1251-4F60-9413-92B84F1B602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837208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918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005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942941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648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8090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6582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7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4216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05301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First level</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11" descr="ident-small_4_onscreen_png"/>
          <p:cNvPicPr>
            <a:picLocks noChangeAspect="1" noChangeArrowheads="1"/>
          </p:cNvPicPr>
          <p:nvPr/>
        </p:nvPicPr>
        <p:blipFill>
          <a:blip r:embed="rId14" cstate="email">
            <a:lum bright="100000"/>
            <a:extLst>
              <a:ext uri="{28A0092B-C50C-407E-A947-70E740481C1C}">
                <a14:useLocalDpi xmlns:a14="http://schemas.microsoft.com/office/drawing/2010/main"/>
              </a:ext>
            </a:extLst>
          </a:blip>
          <a:srcRect/>
          <a:stretch>
            <a:fillRect/>
          </a:stretch>
        </p:blipFill>
        <p:spPr bwMode="black">
          <a:xfrm>
            <a:off x="609600" y="6094414"/>
            <a:ext cx="15240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5"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6" r:id="rId12"/>
  </p:sldLayoutIdLst>
  <p:hf hdr="0" ftr="0" dt="0"/>
  <p:txStyles>
    <p:titleStyle>
      <a:lvl1pPr algn="l" rtl="0" eaLnBrk="0" fontAlgn="base" hangingPunct="0">
        <a:spcBef>
          <a:spcPct val="0"/>
        </a:spcBef>
        <a:spcAft>
          <a:spcPct val="0"/>
        </a:spcAft>
        <a:defRPr sz="3600" b="1">
          <a:solidFill>
            <a:srgbClr val="FFFF99"/>
          </a:solidFill>
          <a:latin typeface="+mj-lt"/>
          <a:ea typeface="+mj-ea"/>
          <a:cs typeface="+mj-cs"/>
        </a:defRPr>
      </a:lvl1pPr>
      <a:lvl2pPr algn="l" rtl="0" eaLnBrk="0" fontAlgn="base" hangingPunct="0">
        <a:spcBef>
          <a:spcPct val="0"/>
        </a:spcBef>
        <a:spcAft>
          <a:spcPct val="0"/>
        </a:spcAft>
        <a:defRPr sz="3600" b="1">
          <a:solidFill>
            <a:srgbClr val="FFFF99"/>
          </a:solidFill>
          <a:latin typeface="Arial" charset="0"/>
        </a:defRPr>
      </a:lvl2pPr>
      <a:lvl3pPr algn="l" rtl="0" eaLnBrk="0" fontAlgn="base" hangingPunct="0">
        <a:spcBef>
          <a:spcPct val="0"/>
        </a:spcBef>
        <a:spcAft>
          <a:spcPct val="0"/>
        </a:spcAft>
        <a:defRPr sz="3600" b="1">
          <a:solidFill>
            <a:srgbClr val="FFFF99"/>
          </a:solidFill>
          <a:latin typeface="Arial" charset="0"/>
        </a:defRPr>
      </a:lvl3pPr>
      <a:lvl4pPr algn="l" rtl="0" eaLnBrk="0" fontAlgn="base" hangingPunct="0">
        <a:spcBef>
          <a:spcPct val="0"/>
        </a:spcBef>
        <a:spcAft>
          <a:spcPct val="0"/>
        </a:spcAft>
        <a:defRPr sz="3600" b="1">
          <a:solidFill>
            <a:srgbClr val="FFFF99"/>
          </a:solidFill>
          <a:latin typeface="Arial" charset="0"/>
        </a:defRPr>
      </a:lvl4pPr>
      <a:lvl5pPr algn="l" rtl="0" eaLnBrk="0" fontAlgn="base" hangingPunct="0">
        <a:spcBef>
          <a:spcPct val="0"/>
        </a:spcBef>
        <a:spcAft>
          <a:spcPct val="0"/>
        </a:spcAft>
        <a:defRPr sz="3600" b="1">
          <a:solidFill>
            <a:srgbClr val="FFFF99"/>
          </a:solidFill>
          <a:latin typeface="Arial" charset="0"/>
        </a:defRPr>
      </a:lvl5pPr>
      <a:lvl6pPr marL="457200" algn="l" rtl="0" eaLnBrk="0" fontAlgn="base" hangingPunct="0">
        <a:spcBef>
          <a:spcPct val="0"/>
        </a:spcBef>
        <a:spcAft>
          <a:spcPct val="0"/>
        </a:spcAft>
        <a:defRPr sz="3600" b="1">
          <a:solidFill>
            <a:srgbClr val="FFFF99"/>
          </a:solidFill>
          <a:latin typeface="Arial" charset="0"/>
        </a:defRPr>
      </a:lvl6pPr>
      <a:lvl7pPr marL="914400" algn="l" rtl="0" eaLnBrk="0" fontAlgn="base" hangingPunct="0">
        <a:spcBef>
          <a:spcPct val="0"/>
        </a:spcBef>
        <a:spcAft>
          <a:spcPct val="0"/>
        </a:spcAft>
        <a:defRPr sz="3600" b="1">
          <a:solidFill>
            <a:srgbClr val="FFFF99"/>
          </a:solidFill>
          <a:latin typeface="Arial" charset="0"/>
        </a:defRPr>
      </a:lvl7pPr>
      <a:lvl8pPr marL="1371600" algn="l" rtl="0" eaLnBrk="0" fontAlgn="base" hangingPunct="0">
        <a:spcBef>
          <a:spcPct val="0"/>
        </a:spcBef>
        <a:spcAft>
          <a:spcPct val="0"/>
        </a:spcAft>
        <a:defRPr sz="3600" b="1">
          <a:solidFill>
            <a:srgbClr val="FFFF99"/>
          </a:solidFill>
          <a:latin typeface="Arial" charset="0"/>
        </a:defRPr>
      </a:lvl8pPr>
      <a:lvl9pPr marL="1828800" algn="l" rtl="0" eaLnBrk="0" fontAlgn="base" hangingPunct="0">
        <a:spcBef>
          <a:spcPct val="0"/>
        </a:spcBef>
        <a:spcAft>
          <a:spcPct val="0"/>
        </a:spcAft>
        <a:defRPr sz="3600" b="1">
          <a:solidFill>
            <a:srgbClr val="FFFF99"/>
          </a:solidFill>
          <a:latin typeface="Arial" charset="0"/>
        </a:defRPr>
      </a:lvl9pPr>
    </p:titleStyle>
    <p:bodyStyle>
      <a:lvl1pPr marL="342900" indent="-342900" algn="l" rtl="0" eaLnBrk="0" fontAlgn="base" hangingPunct="0">
        <a:spcBef>
          <a:spcPct val="20000"/>
        </a:spcBef>
        <a:spcAft>
          <a:spcPct val="0"/>
        </a:spcAft>
        <a:buClr>
          <a:srgbClr val="FFFF99"/>
        </a:buClr>
        <a:buSzPct val="125000"/>
        <a:buFont typeface="Wingdings" panose="05000000000000000000" pitchFamily="2" charset="2"/>
        <a:buChar char="§"/>
        <a:defRPr sz="2800" b="1">
          <a:solidFill>
            <a:schemeClr val="bg1"/>
          </a:solidFill>
          <a:latin typeface="+mn-lt"/>
          <a:ea typeface="+mn-ea"/>
          <a:cs typeface="+mn-cs"/>
        </a:defRPr>
      </a:lvl1pPr>
      <a:lvl2pPr marL="742950" indent="-285750" algn="l" rtl="0" eaLnBrk="0" fontAlgn="base" hangingPunct="0">
        <a:spcBef>
          <a:spcPct val="20000"/>
        </a:spcBef>
        <a:spcAft>
          <a:spcPct val="0"/>
        </a:spcAft>
        <a:buClr>
          <a:srgbClr val="FFFF99"/>
        </a:buClr>
        <a:buSzPct val="125000"/>
        <a:buFont typeface="Wingdings" panose="05000000000000000000" pitchFamily="2" charset="2"/>
        <a:buChar char="§"/>
        <a:defRPr sz="2400" b="1">
          <a:solidFill>
            <a:schemeClr val="bg1"/>
          </a:solidFill>
          <a:latin typeface="+mn-lt"/>
        </a:defRPr>
      </a:lvl2pPr>
      <a:lvl3pPr marL="1143000" indent="-228600" algn="l" rtl="0" eaLnBrk="0" fontAlgn="base" hangingPunct="0">
        <a:spcBef>
          <a:spcPct val="20000"/>
        </a:spcBef>
        <a:spcAft>
          <a:spcPct val="0"/>
        </a:spcAft>
        <a:buClr>
          <a:srgbClr val="FFFF99"/>
        </a:buClr>
        <a:buSzPct val="125000"/>
        <a:buFont typeface="Wingdings" panose="05000000000000000000" pitchFamily="2" charset="2"/>
        <a:buChar char="§"/>
        <a:defRPr sz="2000" b="1">
          <a:solidFill>
            <a:schemeClr val="bg1"/>
          </a:solidFill>
          <a:latin typeface="+mn-lt"/>
        </a:defRPr>
      </a:lvl3pPr>
      <a:lvl4pPr marL="1600200" indent="-228600" algn="l" rtl="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mn-lt"/>
        </a:defRPr>
      </a:lvl4pPr>
      <a:lvl5pPr marL="2057400" indent="-228600" algn="l" rtl="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mn-lt"/>
        </a:defRPr>
      </a:lvl5pPr>
      <a:lvl6pPr marL="25146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6pPr>
      <a:lvl7pPr marL="29718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7pPr>
      <a:lvl8pPr marL="34290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8pPr>
      <a:lvl9pPr marL="38862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22E957-69FB-9637-09D3-7F8CAAC669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F00F9D-804D-30CC-18FA-ADF01ECED9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91E02F-BD40-1C26-979D-CBD702F6E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7A9A68-168B-4EB5-8CC7-388C4E51AE27}" type="datetimeFigureOut">
              <a:rPr lang="en-US" smtClean="0"/>
              <a:t>5/19/2024</a:t>
            </a:fld>
            <a:endParaRPr lang="en-US"/>
          </a:p>
        </p:txBody>
      </p:sp>
      <p:sp>
        <p:nvSpPr>
          <p:cNvPr id="5" name="Footer Placeholder 4">
            <a:extLst>
              <a:ext uri="{FF2B5EF4-FFF2-40B4-BE49-F238E27FC236}">
                <a16:creationId xmlns:a16="http://schemas.microsoft.com/office/drawing/2014/main" id="{E03FCFCA-3C09-0F09-ED06-44C0D6B5D7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9BD6D-E243-2338-7FE1-4A21A60EE9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551EA0-1251-4F60-9413-92B84F1B602E}" type="slidenum">
              <a:rPr lang="en-US" smtClean="0"/>
              <a:t>‹#›</a:t>
            </a:fld>
            <a:endParaRPr lang="en-US"/>
          </a:p>
        </p:txBody>
      </p:sp>
    </p:spTree>
    <p:extLst>
      <p:ext uri="{BB962C8B-B14F-4D97-AF65-F5344CB8AC3E}">
        <p14:creationId xmlns:p14="http://schemas.microsoft.com/office/powerpoint/2010/main" val="312616406"/>
      </p:ext>
    </p:extLst>
  </p:cSld>
  <p:clrMap bg1="lt1" tx1="dk1" bg2="lt2" tx2="dk2" accent1="accent1" accent2="accent2" accent3="accent3" accent4="accent4" accent5="accent5" accent6="accent6" hlink="hlink" folHlink="folHlink"/>
  <p:sldLayoutIdLst>
    <p:sldLayoutId id="214748376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First level</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11" descr="ident-small_4_onscreen_png"/>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black">
          <a:xfrm>
            <a:off x="609600" y="6094414"/>
            <a:ext cx="15240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5750320"/>
      </p:ext>
    </p:extLst>
  </p:cSld>
  <p:clrMap bg1="lt1" tx1="dk1" bg2="lt2" tx2="dk2" accent1="accent1" accent2="accent2" accent3="accent3" accent4="accent4" accent5="accent5" accent6="accent6" hlink="hlink" folHlink="folHlink"/>
  <p:sldLayoutIdLst>
    <p:sldLayoutId id="2147483764" r:id="rId1"/>
  </p:sldLayoutIdLst>
  <p:hf hdr="0" ftr="0" dt="0"/>
  <p:txStyles>
    <p:titleStyle>
      <a:lvl1pPr algn="l" rtl="0" eaLnBrk="0" fontAlgn="base" hangingPunct="0">
        <a:spcBef>
          <a:spcPct val="0"/>
        </a:spcBef>
        <a:spcAft>
          <a:spcPct val="0"/>
        </a:spcAft>
        <a:defRPr sz="3600" b="1">
          <a:solidFill>
            <a:srgbClr val="FFFF99"/>
          </a:solidFill>
          <a:latin typeface="+mj-lt"/>
          <a:ea typeface="+mj-ea"/>
          <a:cs typeface="+mj-cs"/>
        </a:defRPr>
      </a:lvl1pPr>
      <a:lvl2pPr algn="l" rtl="0" eaLnBrk="0" fontAlgn="base" hangingPunct="0">
        <a:spcBef>
          <a:spcPct val="0"/>
        </a:spcBef>
        <a:spcAft>
          <a:spcPct val="0"/>
        </a:spcAft>
        <a:defRPr sz="3600" b="1">
          <a:solidFill>
            <a:srgbClr val="FFFF99"/>
          </a:solidFill>
          <a:latin typeface="Arial" charset="0"/>
        </a:defRPr>
      </a:lvl2pPr>
      <a:lvl3pPr algn="l" rtl="0" eaLnBrk="0" fontAlgn="base" hangingPunct="0">
        <a:spcBef>
          <a:spcPct val="0"/>
        </a:spcBef>
        <a:spcAft>
          <a:spcPct val="0"/>
        </a:spcAft>
        <a:defRPr sz="3600" b="1">
          <a:solidFill>
            <a:srgbClr val="FFFF99"/>
          </a:solidFill>
          <a:latin typeface="Arial" charset="0"/>
        </a:defRPr>
      </a:lvl3pPr>
      <a:lvl4pPr algn="l" rtl="0" eaLnBrk="0" fontAlgn="base" hangingPunct="0">
        <a:spcBef>
          <a:spcPct val="0"/>
        </a:spcBef>
        <a:spcAft>
          <a:spcPct val="0"/>
        </a:spcAft>
        <a:defRPr sz="3600" b="1">
          <a:solidFill>
            <a:srgbClr val="FFFF99"/>
          </a:solidFill>
          <a:latin typeface="Arial" charset="0"/>
        </a:defRPr>
      </a:lvl4pPr>
      <a:lvl5pPr algn="l" rtl="0" eaLnBrk="0" fontAlgn="base" hangingPunct="0">
        <a:spcBef>
          <a:spcPct val="0"/>
        </a:spcBef>
        <a:spcAft>
          <a:spcPct val="0"/>
        </a:spcAft>
        <a:defRPr sz="3600" b="1">
          <a:solidFill>
            <a:srgbClr val="FFFF99"/>
          </a:solidFill>
          <a:latin typeface="Arial" charset="0"/>
        </a:defRPr>
      </a:lvl5pPr>
      <a:lvl6pPr marL="457200" algn="l" rtl="0" eaLnBrk="0" fontAlgn="base" hangingPunct="0">
        <a:spcBef>
          <a:spcPct val="0"/>
        </a:spcBef>
        <a:spcAft>
          <a:spcPct val="0"/>
        </a:spcAft>
        <a:defRPr sz="3600" b="1">
          <a:solidFill>
            <a:srgbClr val="FFFF99"/>
          </a:solidFill>
          <a:latin typeface="Arial" charset="0"/>
        </a:defRPr>
      </a:lvl6pPr>
      <a:lvl7pPr marL="914400" algn="l" rtl="0" eaLnBrk="0" fontAlgn="base" hangingPunct="0">
        <a:spcBef>
          <a:spcPct val="0"/>
        </a:spcBef>
        <a:spcAft>
          <a:spcPct val="0"/>
        </a:spcAft>
        <a:defRPr sz="3600" b="1">
          <a:solidFill>
            <a:srgbClr val="FFFF99"/>
          </a:solidFill>
          <a:latin typeface="Arial" charset="0"/>
        </a:defRPr>
      </a:lvl7pPr>
      <a:lvl8pPr marL="1371600" algn="l" rtl="0" eaLnBrk="0" fontAlgn="base" hangingPunct="0">
        <a:spcBef>
          <a:spcPct val="0"/>
        </a:spcBef>
        <a:spcAft>
          <a:spcPct val="0"/>
        </a:spcAft>
        <a:defRPr sz="3600" b="1">
          <a:solidFill>
            <a:srgbClr val="FFFF99"/>
          </a:solidFill>
          <a:latin typeface="Arial" charset="0"/>
        </a:defRPr>
      </a:lvl8pPr>
      <a:lvl9pPr marL="1828800" algn="l" rtl="0" eaLnBrk="0" fontAlgn="base" hangingPunct="0">
        <a:spcBef>
          <a:spcPct val="0"/>
        </a:spcBef>
        <a:spcAft>
          <a:spcPct val="0"/>
        </a:spcAft>
        <a:defRPr sz="3600" b="1">
          <a:solidFill>
            <a:srgbClr val="FFFF99"/>
          </a:solidFill>
          <a:latin typeface="Arial" charset="0"/>
        </a:defRPr>
      </a:lvl9pPr>
    </p:titleStyle>
    <p:bodyStyle>
      <a:lvl1pPr marL="342900" indent="-342900" algn="l" rtl="0" eaLnBrk="0" fontAlgn="base" hangingPunct="0">
        <a:spcBef>
          <a:spcPct val="20000"/>
        </a:spcBef>
        <a:spcAft>
          <a:spcPct val="0"/>
        </a:spcAft>
        <a:buClr>
          <a:srgbClr val="FFFF99"/>
        </a:buClr>
        <a:buSzPct val="125000"/>
        <a:buFont typeface="Wingdings" panose="05000000000000000000" pitchFamily="2" charset="2"/>
        <a:buChar char="§"/>
        <a:defRPr sz="2800" b="1">
          <a:solidFill>
            <a:schemeClr val="bg1"/>
          </a:solidFill>
          <a:latin typeface="+mn-lt"/>
          <a:ea typeface="+mn-ea"/>
          <a:cs typeface="+mn-cs"/>
        </a:defRPr>
      </a:lvl1pPr>
      <a:lvl2pPr marL="742950" indent="-285750" algn="l" rtl="0" eaLnBrk="0" fontAlgn="base" hangingPunct="0">
        <a:spcBef>
          <a:spcPct val="20000"/>
        </a:spcBef>
        <a:spcAft>
          <a:spcPct val="0"/>
        </a:spcAft>
        <a:buClr>
          <a:srgbClr val="FFFF99"/>
        </a:buClr>
        <a:buSzPct val="125000"/>
        <a:buFont typeface="Wingdings" panose="05000000000000000000" pitchFamily="2" charset="2"/>
        <a:buChar char="§"/>
        <a:defRPr sz="2400" b="1">
          <a:solidFill>
            <a:schemeClr val="bg1"/>
          </a:solidFill>
          <a:latin typeface="+mn-lt"/>
        </a:defRPr>
      </a:lvl2pPr>
      <a:lvl3pPr marL="1143000" indent="-228600" algn="l" rtl="0" eaLnBrk="0" fontAlgn="base" hangingPunct="0">
        <a:spcBef>
          <a:spcPct val="20000"/>
        </a:spcBef>
        <a:spcAft>
          <a:spcPct val="0"/>
        </a:spcAft>
        <a:buClr>
          <a:srgbClr val="FFFF99"/>
        </a:buClr>
        <a:buSzPct val="125000"/>
        <a:buFont typeface="Wingdings" panose="05000000000000000000" pitchFamily="2" charset="2"/>
        <a:buChar char="§"/>
        <a:defRPr sz="2000" b="1">
          <a:solidFill>
            <a:schemeClr val="bg1"/>
          </a:solidFill>
          <a:latin typeface="+mn-lt"/>
        </a:defRPr>
      </a:lvl3pPr>
      <a:lvl4pPr marL="1600200" indent="-228600" algn="l" rtl="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mn-lt"/>
        </a:defRPr>
      </a:lvl4pPr>
      <a:lvl5pPr marL="2057400" indent="-228600" algn="l" rtl="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mn-lt"/>
        </a:defRPr>
      </a:lvl5pPr>
      <a:lvl6pPr marL="25146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6pPr>
      <a:lvl7pPr marL="29718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7pPr>
      <a:lvl8pPr marL="34290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8pPr>
      <a:lvl9pPr marL="38862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11.xml.rels><?xml version="1.0" encoding="UTF-8" standalone="yes"?>
<Relationships xmlns="http://schemas.openxmlformats.org/package/2006/relationships"><Relationship Id="rId8" Type="http://schemas.openxmlformats.org/officeDocument/2006/relationships/image" Target="../media/image53.tiff"/><Relationship Id="rId13" Type="http://schemas.openxmlformats.org/officeDocument/2006/relationships/image" Target="../media/image58.png"/><Relationship Id="rId18" Type="http://schemas.openxmlformats.org/officeDocument/2006/relationships/image" Target="../media/image63.svg"/><Relationship Id="rId3" Type="http://schemas.openxmlformats.org/officeDocument/2006/relationships/image" Target="../media/image49.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11.xml"/><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jpeg"/><Relationship Id="rId5" Type="http://schemas.openxmlformats.org/officeDocument/2006/relationships/image" Target="../media/image50.jpeg"/><Relationship Id="rId15" Type="http://schemas.openxmlformats.org/officeDocument/2006/relationships/image" Target="../media/image60.png"/><Relationship Id="rId10" Type="http://schemas.openxmlformats.org/officeDocument/2006/relationships/image" Target="../media/image55.jpeg"/><Relationship Id="rId19" Type="http://schemas.openxmlformats.org/officeDocument/2006/relationships/image" Target="../media/image64.jpeg"/><Relationship Id="rId4" Type="http://schemas.openxmlformats.org/officeDocument/2006/relationships/image" Target="../media/image14.png"/><Relationship Id="rId9" Type="http://schemas.openxmlformats.org/officeDocument/2006/relationships/image" Target="../media/image54.gif"/><Relationship Id="rId1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66.jpe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14.png"/><Relationship Id="rId7" Type="http://schemas.openxmlformats.org/officeDocument/2006/relationships/image" Target="../media/image69.jpe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66.jpeg"/><Relationship Id="rId5" Type="http://schemas.openxmlformats.org/officeDocument/2006/relationships/image" Target="../media/image68.png"/><Relationship Id="rId4" Type="http://schemas.openxmlformats.org/officeDocument/2006/relationships/image" Target="../media/image67.jpeg"/></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76.png"/><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81.pn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BDA5A6-2889-88B5-1E19-D08C56E1520C}"/>
              </a:ext>
            </a:extLst>
          </p:cNvPr>
          <p:cNvSpPr txBox="1"/>
          <p:nvPr/>
        </p:nvSpPr>
        <p:spPr>
          <a:xfrm>
            <a:off x="350520" y="6396335"/>
            <a:ext cx="2209800" cy="461665"/>
          </a:xfrm>
          <a:prstGeom prst="rect">
            <a:avLst/>
          </a:prstGeom>
          <a:solidFill>
            <a:schemeClr val="bg1">
              <a:lumMod val="75000"/>
              <a:alpha val="68000"/>
            </a:schemeClr>
          </a:solidFill>
        </p:spPr>
        <p:txBody>
          <a:bodyPr wrap="square" rtlCol="0">
            <a:spAutoFit/>
          </a:bodyPr>
          <a:lstStyle/>
          <a:p>
            <a:pPr algn="ctr"/>
            <a:r>
              <a:rPr lang="en-US" sz="1200" b="1" i="1" dirty="0"/>
              <a:t>Coldwater River NWR, MS</a:t>
            </a:r>
          </a:p>
          <a:p>
            <a:pPr algn="ctr"/>
            <a:r>
              <a:rPr lang="en-US" sz="1200" b="1" i="1" dirty="0"/>
              <a:t>Credit: </a:t>
            </a:r>
            <a:r>
              <a:rPr lang="en-US" sz="1200" b="1" i="1" dirty="0" err="1"/>
              <a:t>B.M.Glorioso</a:t>
            </a:r>
            <a:endParaRPr lang="en-US" sz="1200" b="1" i="1" dirty="0"/>
          </a:p>
        </p:txBody>
      </p:sp>
      <p:sp>
        <p:nvSpPr>
          <p:cNvPr id="3" name="Rectangle: Rounded Corners 2">
            <a:extLst>
              <a:ext uri="{FF2B5EF4-FFF2-40B4-BE49-F238E27FC236}">
                <a16:creationId xmlns:a16="http://schemas.microsoft.com/office/drawing/2014/main" id="{4A3D6A34-6D79-26C5-5D98-64A6EB5524C0}"/>
              </a:ext>
            </a:extLst>
          </p:cNvPr>
          <p:cNvSpPr/>
          <p:nvPr/>
        </p:nvSpPr>
        <p:spPr>
          <a:xfrm>
            <a:off x="5471160" y="152401"/>
            <a:ext cx="6400801" cy="3616891"/>
          </a:xfrm>
          <a:prstGeom prst="roundRect">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8404212-4108-99E9-200A-FBAF44FAE0C8}"/>
              </a:ext>
            </a:extLst>
          </p:cNvPr>
          <p:cNvSpPr txBox="1"/>
          <p:nvPr/>
        </p:nvSpPr>
        <p:spPr>
          <a:xfrm>
            <a:off x="5330062" y="352972"/>
            <a:ext cx="6755258" cy="3416320"/>
          </a:xfrm>
          <a:prstGeom prst="rect">
            <a:avLst/>
          </a:prstGeom>
          <a:noFill/>
        </p:spPr>
        <p:txBody>
          <a:bodyPr wrap="square" rtlCol="0">
            <a:spAutoFit/>
          </a:bodyPr>
          <a:lstStyle/>
          <a:p>
            <a:pPr algn="ctr"/>
            <a:r>
              <a:rPr lang="en-US" b="1" dirty="0">
                <a:solidFill>
                  <a:schemeClr val="bg1"/>
                </a:solidFill>
                <a:latin typeface="+mj-lt"/>
              </a:rPr>
              <a:t>USGS Science to Inform Management of Wildlife Diseases Shared with Agricultural Animals</a:t>
            </a:r>
            <a:endParaRPr lang="en-US" b="1" i="1" dirty="0">
              <a:solidFill>
                <a:schemeClr val="bg1"/>
              </a:solidFill>
              <a:latin typeface="+mj-lt"/>
            </a:endParaRPr>
          </a:p>
          <a:p>
            <a:pPr algn="ctr"/>
            <a:r>
              <a:rPr lang="en-US" sz="2800" b="1" dirty="0">
                <a:solidFill>
                  <a:schemeClr val="bg1"/>
                </a:solidFill>
                <a:latin typeface="+mj-lt"/>
              </a:rPr>
              <a:t>May 21, 2024</a:t>
            </a:r>
          </a:p>
          <a:p>
            <a:pPr algn="ctr"/>
            <a:r>
              <a:rPr lang="en-US" sz="2800" b="1" i="1" dirty="0">
                <a:solidFill>
                  <a:schemeClr val="bg1"/>
                </a:solidFill>
                <a:latin typeface="+mj-lt"/>
              </a:rPr>
              <a:t>GEERU Workshop</a:t>
            </a:r>
          </a:p>
        </p:txBody>
      </p:sp>
      <p:sp>
        <p:nvSpPr>
          <p:cNvPr id="5" name="TextBox 4">
            <a:extLst>
              <a:ext uri="{FF2B5EF4-FFF2-40B4-BE49-F238E27FC236}">
                <a16:creationId xmlns:a16="http://schemas.microsoft.com/office/drawing/2014/main" id="{D74E5DC7-950F-7CEF-D761-7803611970C5}"/>
              </a:ext>
            </a:extLst>
          </p:cNvPr>
          <p:cNvSpPr txBox="1"/>
          <p:nvPr/>
        </p:nvSpPr>
        <p:spPr>
          <a:xfrm>
            <a:off x="3810000" y="5473005"/>
            <a:ext cx="8382000" cy="1384995"/>
          </a:xfrm>
          <a:prstGeom prst="rect">
            <a:avLst/>
          </a:prstGeom>
          <a:solidFill>
            <a:schemeClr val="tx1">
              <a:lumMod val="95000"/>
              <a:lumOff val="5000"/>
              <a:alpha val="89000"/>
            </a:schemeClr>
          </a:solid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M. Camille Hopkins DVM, MS, PhD, Dipl. ACVPM</a:t>
            </a:r>
          </a:p>
          <a:p>
            <a:pPr algn="ctr"/>
            <a:r>
              <a:rPr lang="en-US" sz="2800" b="1" dirty="0">
                <a:solidFill>
                  <a:schemeClr val="bg1"/>
                </a:solidFill>
                <a:latin typeface="Arial" panose="020B0604020202020204" pitchFamily="34" charset="0"/>
                <a:cs typeface="Arial" panose="020B0604020202020204" pitchFamily="34" charset="0"/>
              </a:rPr>
              <a:t>USGS Ecosystems Mission Area</a:t>
            </a:r>
          </a:p>
          <a:p>
            <a:pPr algn="ctr"/>
            <a:r>
              <a:rPr lang="en-US" sz="2800" b="1" dirty="0">
                <a:solidFill>
                  <a:schemeClr val="bg1"/>
                </a:solidFill>
              </a:rPr>
              <a:t>www.usgs.gov/ecosystems</a:t>
            </a:r>
            <a:endParaRPr lang="en-US"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215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FBC1-FEB9-A7FE-0F30-B5D12446B824}"/>
              </a:ext>
            </a:extLst>
          </p:cNvPr>
          <p:cNvSpPr>
            <a:spLocks noGrp="1"/>
          </p:cNvSpPr>
          <p:nvPr>
            <p:ph type="title"/>
          </p:nvPr>
        </p:nvSpPr>
        <p:spPr/>
        <p:txBody>
          <a:bodyPr>
            <a:noAutofit/>
          </a:bodyPr>
          <a:lstStyle/>
          <a:p>
            <a:pPr algn="ctr"/>
            <a:r>
              <a:rPr lang="en-US" dirty="0">
                <a:solidFill>
                  <a:schemeClr val="tx1"/>
                </a:solidFill>
              </a:rPr>
              <a:t>Presentation Outline</a:t>
            </a:r>
          </a:p>
        </p:txBody>
      </p:sp>
      <p:sp>
        <p:nvSpPr>
          <p:cNvPr id="8" name="Content Placeholder 7">
            <a:extLst>
              <a:ext uri="{FF2B5EF4-FFF2-40B4-BE49-F238E27FC236}">
                <a16:creationId xmlns:a16="http://schemas.microsoft.com/office/drawing/2014/main" id="{6DE9D357-D32A-232F-FD25-E7D7212A5896}"/>
              </a:ext>
            </a:extLst>
          </p:cNvPr>
          <p:cNvSpPr>
            <a:spLocks noGrp="1"/>
          </p:cNvSpPr>
          <p:nvPr>
            <p:ph idx="1"/>
          </p:nvPr>
        </p:nvSpPr>
        <p:spPr/>
        <p:txBody>
          <a:bodyPr/>
          <a:lstStyle/>
          <a:p>
            <a:pPr>
              <a:buClrTx/>
              <a:buFont typeface="Arial" panose="020B0604020202020204" pitchFamily="34" charset="0"/>
              <a:buChar char="•"/>
            </a:pPr>
            <a:r>
              <a:rPr lang="en-US" dirty="0">
                <a:solidFill>
                  <a:schemeClr val="tx1"/>
                </a:solidFill>
              </a:rPr>
              <a:t>US Geological Survey Introduction</a:t>
            </a:r>
          </a:p>
          <a:p>
            <a:pPr>
              <a:buClrTx/>
              <a:buFont typeface="Arial" panose="020B0604020202020204" pitchFamily="34" charset="0"/>
              <a:buChar char="•"/>
            </a:pPr>
            <a:r>
              <a:rPr lang="en-US" dirty="0">
                <a:solidFill>
                  <a:schemeClr val="tx1"/>
                </a:solidFill>
              </a:rPr>
              <a:t>Shared Terrestrial Diseases</a:t>
            </a:r>
          </a:p>
          <a:p>
            <a:pPr>
              <a:buClrTx/>
              <a:buFont typeface="Arial" panose="020B0604020202020204" pitchFamily="34" charset="0"/>
              <a:buChar char="•"/>
            </a:pPr>
            <a:r>
              <a:rPr lang="en-US" dirty="0">
                <a:solidFill>
                  <a:schemeClr val="tx1"/>
                </a:solidFill>
              </a:rPr>
              <a:t>Shared Aquatic Diseases</a:t>
            </a:r>
          </a:p>
        </p:txBody>
      </p:sp>
      <p:sp>
        <p:nvSpPr>
          <p:cNvPr id="4" name="Slide Number Placeholder 3">
            <a:extLst>
              <a:ext uri="{FF2B5EF4-FFF2-40B4-BE49-F238E27FC236}">
                <a16:creationId xmlns:a16="http://schemas.microsoft.com/office/drawing/2014/main" id="{7434DAE1-0F75-B6A7-8355-8CBEE1B1EC10}"/>
              </a:ext>
            </a:extLst>
          </p:cNvPr>
          <p:cNvSpPr>
            <a:spLocks noGrp="1"/>
          </p:cNvSpPr>
          <p:nvPr>
            <p:ph type="sldNum" sz="quarter" idx="4294967295"/>
          </p:nvPr>
        </p:nvSpPr>
        <p:spPr>
          <a:xfrm>
            <a:off x="11342688" y="8475663"/>
            <a:ext cx="849312" cy="485775"/>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6358F1C2-0466-4D57-BDC0-53FFAB762339}" type="slidenum">
              <a:rPr lang="en-US" smtClean="0"/>
              <a:pPr/>
              <a:t>10</a:t>
            </a:fld>
            <a:endParaRPr lang="en-US"/>
          </a:p>
        </p:txBody>
      </p:sp>
      <p:sp>
        <p:nvSpPr>
          <p:cNvPr id="3" name="TextBox 2">
            <a:extLst>
              <a:ext uri="{FF2B5EF4-FFF2-40B4-BE49-F238E27FC236}">
                <a16:creationId xmlns:a16="http://schemas.microsoft.com/office/drawing/2014/main" id="{72540B86-1505-68F0-344B-551BE3DB2739}"/>
              </a:ext>
            </a:extLst>
          </p:cNvPr>
          <p:cNvSpPr txBox="1"/>
          <p:nvPr/>
        </p:nvSpPr>
        <p:spPr>
          <a:xfrm>
            <a:off x="9170019" y="6467895"/>
            <a:ext cx="3021981" cy="430887"/>
          </a:xfrm>
          <a:prstGeom prst="rect">
            <a:avLst/>
          </a:prstGeom>
          <a:solidFill>
            <a:srgbClr val="FFFFFF">
              <a:shade val="85000"/>
              <a:alpha val="58000"/>
            </a:srgbClr>
          </a:solid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Miller et al. 2013 Prev Vet Med 110:119-132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GEERU  20240521</a:t>
            </a:r>
          </a:p>
        </p:txBody>
      </p:sp>
      <p:pic>
        <p:nvPicPr>
          <p:cNvPr id="9" name="Picture 8" descr="large_USGS_vector_black">
            <a:extLst>
              <a:ext uri="{FF2B5EF4-FFF2-40B4-BE49-F238E27FC236}">
                <a16:creationId xmlns:a16="http://schemas.microsoft.com/office/drawing/2014/main" id="{31FB973A-635A-8AB9-1046-0AEB4459E68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3536" y="5923132"/>
            <a:ext cx="1543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8C2B9886-B0BB-AD5F-44F5-26CA5F70F8C4}"/>
              </a:ext>
            </a:extLst>
          </p:cNvPr>
          <p:cNvPicPr>
            <a:picLocks noChangeAspect="1"/>
          </p:cNvPicPr>
          <p:nvPr/>
        </p:nvPicPr>
        <p:blipFill>
          <a:blip r:embed="rId4"/>
          <a:stretch>
            <a:fillRect/>
          </a:stretch>
        </p:blipFill>
        <p:spPr>
          <a:xfrm>
            <a:off x="-67970" y="0"/>
            <a:ext cx="12327939" cy="5646713"/>
          </a:xfrm>
          <a:prstGeom prst="rect">
            <a:avLst/>
          </a:prstGeom>
        </p:spPr>
      </p:pic>
    </p:spTree>
    <p:extLst>
      <p:ext uri="{BB962C8B-B14F-4D97-AF65-F5344CB8AC3E}">
        <p14:creationId xmlns:p14="http://schemas.microsoft.com/office/powerpoint/2010/main" val="129814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8">
                                            <p:txEl>
                                              <p:pRg st="1" end="1"/>
                                            </p:txEl>
                                          </p:spTgt>
                                        </p:tgtEl>
                                        <p:attrNameLst>
                                          <p:attrName>style.color</p:attrName>
                                        </p:attrNameLst>
                                      </p:cBhvr>
                                      <p:to>
                                        <p:clrVal>
                                          <a:schemeClr val="accent2"/>
                                        </p:clrVal>
                                      </p:to>
                                    </p:set>
                                    <p:set>
                                      <p:cBhvr>
                                        <p:cTn id="7" dur="500" fill="hold"/>
                                        <p:tgtEl>
                                          <p:spTgt spid="8">
                                            <p:txEl>
                                              <p:pRg st="1" end="1"/>
                                            </p:txEl>
                                          </p:spTgt>
                                        </p:tgtEl>
                                        <p:attrNameLst>
                                          <p:attrName>fillcolor</p:attrName>
                                        </p:attrNameLst>
                                      </p:cBhvr>
                                      <p:to>
                                        <p:clrVal>
                                          <a:schemeClr val="accent2"/>
                                        </p:clrVal>
                                      </p:to>
                                    </p:set>
                                    <p:set>
                                      <p:cBhvr>
                                        <p:cTn id="8" dur="500" fill="hold"/>
                                        <p:tgtEl>
                                          <p:spTgt spid="8">
                                            <p:txEl>
                                              <p:pRg st="1" end="1"/>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 name="Picture 50" descr="A person posing for the camera&#10;&#10;Description automatically generated">
            <a:extLst>
              <a:ext uri="{FF2B5EF4-FFF2-40B4-BE49-F238E27FC236}">
                <a16:creationId xmlns:a16="http://schemas.microsoft.com/office/drawing/2014/main" id="{DC18E625-FF90-4933-B877-735A5F03483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6969"/>
          <a:stretch/>
        </p:blipFill>
        <p:spPr>
          <a:xfrm>
            <a:off x="9987702" y="3471596"/>
            <a:ext cx="2118058" cy="2125535"/>
          </a:xfrm>
          <a:prstGeom prst="rect">
            <a:avLst/>
          </a:prstGeom>
        </p:spPr>
      </p:pic>
      <p:sp>
        <p:nvSpPr>
          <p:cNvPr id="2" name="Title 1">
            <a:extLst>
              <a:ext uri="{FF2B5EF4-FFF2-40B4-BE49-F238E27FC236}">
                <a16:creationId xmlns:a16="http://schemas.microsoft.com/office/drawing/2014/main" id="{C59F96D8-2F83-4BA2-9503-6C18C17C731F}"/>
              </a:ext>
            </a:extLst>
          </p:cNvPr>
          <p:cNvSpPr>
            <a:spLocks noGrp="1"/>
          </p:cNvSpPr>
          <p:nvPr>
            <p:ph type="title"/>
          </p:nvPr>
        </p:nvSpPr>
        <p:spPr>
          <a:xfrm>
            <a:off x="0" y="-27175"/>
            <a:ext cx="12192000" cy="1291247"/>
          </a:xfrm>
          <a:solidFill>
            <a:schemeClr val="bg1"/>
          </a:solidFill>
        </p:spPr>
        <p:txBody>
          <a:bodyPr>
            <a:normAutofit/>
          </a:bodyPr>
          <a:lstStyle/>
          <a:p>
            <a:pPr algn="ctr"/>
            <a:r>
              <a:rPr lang="en-US" b="1" dirty="0">
                <a:solidFill>
                  <a:schemeClr val="tx1"/>
                </a:solidFill>
                <a:latin typeface="Arial" panose="020B0604020202020204" pitchFamily="34" charset="0"/>
                <a:cs typeface="Arial" panose="020B0604020202020204" pitchFamily="34" charset="0"/>
              </a:rPr>
              <a:t>Ecology of Avian Influenza (AI) Viruses</a:t>
            </a:r>
            <a:endParaRPr lang="en-US" sz="3200" b="1" dirty="0">
              <a:solidFill>
                <a:schemeClr val="tx1"/>
              </a:solidFill>
              <a:latin typeface="Arial" panose="020B0604020202020204" pitchFamily="34" charset="0"/>
              <a:cs typeface="Arial" panose="020B0604020202020204" pitchFamily="34" charset="0"/>
            </a:endParaRPr>
          </a:p>
        </p:txBody>
      </p:sp>
      <p:pic>
        <p:nvPicPr>
          <p:cNvPr id="5" name="Picture 8" descr="large_USGS_vector_black">
            <a:extLst>
              <a:ext uri="{FF2B5EF4-FFF2-40B4-BE49-F238E27FC236}">
                <a16:creationId xmlns:a16="http://schemas.microsoft.com/office/drawing/2014/main" id="{8370B7B4-40A2-4E79-AAD8-0E92B938E78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3536" y="5923132"/>
            <a:ext cx="1543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9" descr="A flock of seagulls standing next to a bird&#10;&#10;Description automatically generated">
            <a:extLst>
              <a:ext uri="{FF2B5EF4-FFF2-40B4-BE49-F238E27FC236}">
                <a16:creationId xmlns:a16="http://schemas.microsoft.com/office/drawing/2014/main" id="{62CD3581-5027-483A-AB54-E897B740A13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66"/>
          <a:stretch/>
        </p:blipFill>
        <p:spPr>
          <a:xfrm rot="9778618">
            <a:off x="3459168" y="4999776"/>
            <a:ext cx="1527191" cy="864855"/>
          </a:xfrm>
          <a:prstGeom prst="rect">
            <a:avLst/>
          </a:prstGeom>
        </p:spPr>
      </p:pic>
      <p:pic>
        <p:nvPicPr>
          <p:cNvPr id="52" name="Picture 51" descr="A picture containing shape&#10;&#10;Description automatically generated">
            <a:extLst>
              <a:ext uri="{FF2B5EF4-FFF2-40B4-BE49-F238E27FC236}">
                <a16:creationId xmlns:a16="http://schemas.microsoft.com/office/drawing/2014/main" id="{5176535C-2C0B-4528-A37A-446058553E3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72091" y="1489649"/>
            <a:ext cx="1213778" cy="975783"/>
          </a:xfrm>
          <a:prstGeom prst="rect">
            <a:avLst/>
          </a:prstGeom>
        </p:spPr>
      </p:pic>
      <p:pic>
        <p:nvPicPr>
          <p:cNvPr id="53" name="Picture 52" descr="A picture containing kite, looking, flying, watching&#10;&#10;Description automatically generated">
            <a:extLst>
              <a:ext uri="{FF2B5EF4-FFF2-40B4-BE49-F238E27FC236}">
                <a16:creationId xmlns:a16="http://schemas.microsoft.com/office/drawing/2014/main" id="{BFB26308-9FBE-418D-89EA-F576C47FA64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787860" y="1349603"/>
            <a:ext cx="678204" cy="937966"/>
          </a:xfrm>
          <a:prstGeom prst="rect">
            <a:avLst/>
          </a:prstGeom>
        </p:spPr>
      </p:pic>
      <p:pic>
        <p:nvPicPr>
          <p:cNvPr id="54" name="Picture 53" descr="A picture containing flying, kite, looking, field&#10;&#10;Description automatically generated">
            <a:extLst>
              <a:ext uri="{FF2B5EF4-FFF2-40B4-BE49-F238E27FC236}">
                <a16:creationId xmlns:a16="http://schemas.microsoft.com/office/drawing/2014/main" id="{C2124BBE-A9F3-402E-9BD0-8A09035BA6C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flipH="1">
            <a:off x="378584" y="1569331"/>
            <a:ext cx="1629831" cy="1629831"/>
          </a:xfrm>
          <a:prstGeom prst="rect">
            <a:avLst/>
          </a:prstGeom>
        </p:spPr>
      </p:pic>
      <p:pic>
        <p:nvPicPr>
          <p:cNvPr id="55" name="Picture 54" descr="A close up of a logo&#10;&#10;Description automatically generated">
            <a:extLst>
              <a:ext uri="{FF2B5EF4-FFF2-40B4-BE49-F238E27FC236}">
                <a16:creationId xmlns:a16="http://schemas.microsoft.com/office/drawing/2014/main" id="{70D859FB-A2FC-4080-A10D-58D96A7D646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367962" y="2981582"/>
            <a:ext cx="1083862" cy="1402550"/>
          </a:xfrm>
          <a:prstGeom prst="rect">
            <a:avLst/>
          </a:prstGeom>
        </p:spPr>
      </p:pic>
      <p:pic>
        <p:nvPicPr>
          <p:cNvPr id="56" name="Picture 55" descr="A flock of seagulls standing next to a bird&#10;&#10;Description automatically generated">
            <a:extLst>
              <a:ext uri="{FF2B5EF4-FFF2-40B4-BE49-F238E27FC236}">
                <a16:creationId xmlns:a16="http://schemas.microsoft.com/office/drawing/2014/main" id="{D0A86EC4-D2AA-459E-B257-3283DA0B1973}"/>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2830328" y="3524699"/>
            <a:ext cx="1614843" cy="848911"/>
          </a:xfrm>
          <a:prstGeom prst="rect">
            <a:avLst/>
          </a:prstGeom>
        </p:spPr>
      </p:pic>
      <p:pic>
        <p:nvPicPr>
          <p:cNvPr id="57" name="Picture 56" descr="A flock of seagulls standing next to a bird&#10;&#10;Description automatically generated">
            <a:extLst>
              <a:ext uri="{FF2B5EF4-FFF2-40B4-BE49-F238E27FC236}">
                <a16:creationId xmlns:a16="http://schemas.microsoft.com/office/drawing/2014/main" id="{8A8D5AF7-034B-4ABA-8F09-F699ECD8B93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140025" y="3317763"/>
            <a:ext cx="1268090" cy="1061088"/>
          </a:xfrm>
          <a:prstGeom prst="rect">
            <a:avLst/>
          </a:prstGeom>
        </p:spPr>
      </p:pic>
      <p:pic>
        <p:nvPicPr>
          <p:cNvPr id="58" name="Picture 57">
            <a:extLst>
              <a:ext uri="{FF2B5EF4-FFF2-40B4-BE49-F238E27FC236}">
                <a16:creationId xmlns:a16="http://schemas.microsoft.com/office/drawing/2014/main" id="{FD5F9FD0-CCAE-439C-A90A-4ED3C3569F20}"/>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5430407" y="3545581"/>
            <a:ext cx="512373" cy="866725"/>
          </a:xfrm>
          <a:prstGeom prst="rect">
            <a:avLst/>
          </a:prstGeom>
        </p:spPr>
      </p:pic>
      <p:pic>
        <p:nvPicPr>
          <p:cNvPr id="59" name="Picture 58">
            <a:extLst>
              <a:ext uri="{FF2B5EF4-FFF2-40B4-BE49-F238E27FC236}">
                <a16:creationId xmlns:a16="http://schemas.microsoft.com/office/drawing/2014/main" id="{02EA5B86-0D41-4E1E-9B77-CCEDFE4B04DC}"/>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3746974" y="2981582"/>
            <a:ext cx="512373" cy="866725"/>
          </a:xfrm>
          <a:prstGeom prst="rect">
            <a:avLst/>
          </a:prstGeom>
        </p:spPr>
      </p:pic>
      <p:pic>
        <p:nvPicPr>
          <p:cNvPr id="60" name="Picture 59" descr="A picture containing kite, looking, flying, watching&#10;&#10;Description automatically generated">
            <a:extLst>
              <a:ext uri="{FF2B5EF4-FFF2-40B4-BE49-F238E27FC236}">
                <a16:creationId xmlns:a16="http://schemas.microsoft.com/office/drawing/2014/main" id="{54F2C2B7-C876-4942-BAE2-32EE2B9628D4}"/>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514046" y="1173479"/>
            <a:ext cx="649246" cy="897917"/>
          </a:xfrm>
          <a:prstGeom prst="rect">
            <a:avLst/>
          </a:prstGeom>
        </p:spPr>
      </p:pic>
      <p:pic>
        <p:nvPicPr>
          <p:cNvPr id="61" name="Picture 60" descr="A picture containing kite, looking, flying, watching&#10;&#10;Description automatically generated">
            <a:extLst>
              <a:ext uri="{FF2B5EF4-FFF2-40B4-BE49-F238E27FC236}">
                <a16:creationId xmlns:a16="http://schemas.microsoft.com/office/drawing/2014/main" id="{5CEF14C5-8A20-4921-AF70-D50ED172FB4A}"/>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637376" y="1043715"/>
            <a:ext cx="649246" cy="897917"/>
          </a:xfrm>
          <a:prstGeom prst="rect">
            <a:avLst/>
          </a:prstGeom>
        </p:spPr>
      </p:pic>
      <p:pic>
        <p:nvPicPr>
          <p:cNvPr id="62" name="Picture 61" descr="A picture containing kite, looking, flying, watching&#10;&#10;Description automatically generated">
            <a:extLst>
              <a:ext uri="{FF2B5EF4-FFF2-40B4-BE49-F238E27FC236}">
                <a16:creationId xmlns:a16="http://schemas.microsoft.com/office/drawing/2014/main" id="{23BE0FAB-BB73-4E0D-9E30-8E15773AEB3D}"/>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rot="4886291">
            <a:off x="8726627" y="1897563"/>
            <a:ext cx="623935" cy="862911"/>
          </a:xfrm>
          <a:prstGeom prst="rect">
            <a:avLst/>
          </a:prstGeom>
        </p:spPr>
      </p:pic>
      <p:sp>
        <p:nvSpPr>
          <p:cNvPr id="63" name="TextBox 62">
            <a:extLst>
              <a:ext uri="{FF2B5EF4-FFF2-40B4-BE49-F238E27FC236}">
                <a16:creationId xmlns:a16="http://schemas.microsoft.com/office/drawing/2014/main" id="{CAE4BF15-6F4E-47BB-BEE4-5817D9B8C5A4}"/>
              </a:ext>
            </a:extLst>
          </p:cNvPr>
          <p:cNvSpPr txBox="1"/>
          <p:nvPr/>
        </p:nvSpPr>
        <p:spPr>
          <a:xfrm rot="5400000">
            <a:off x="9144428" y="2050337"/>
            <a:ext cx="439938" cy="215444"/>
          </a:xfrm>
          <a:prstGeom prst="rect">
            <a:avLst/>
          </a:prstGeom>
          <a:noFill/>
        </p:spPr>
        <p:txBody>
          <a:bodyPr wrap="square" rtlCol="0">
            <a:spAutoFit/>
          </a:bodyPr>
          <a:lstStyle/>
          <a:p>
            <a:r>
              <a:rPr lang="en-US" sz="800">
                <a:solidFill>
                  <a:schemeClr val="bg1"/>
                </a:solidFill>
              </a:rPr>
              <a:t>x</a:t>
            </a:r>
          </a:p>
        </p:txBody>
      </p:sp>
      <p:pic>
        <p:nvPicPr>
          <p:cNvPr id="64" name="Picture 63" descr="A picture containing kite, looking, flying, watching&#10;&#10;Description automatically generated">
            <a:extLst>
              <a:ext uri="{FF2B5EF4-FFF2-40B4-BE49-F238E27FC236}">
                <a16:creationId xmlns:a16="http://schemas.microsoft.com/office/drawing/2014/main" id="{AB43905A-8231-438F-BFD6-D725C5741C4F}"/>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rot="4886291">
            <a:off x="7852316" y="2213234"/>
            <a:ext cx="623935" cy="862911"/>
          </a:xfrm>
          <a:prstGeom prst="rect">
            <a:avLst/>
          </a:prstGeom>
        </p:spPr>
      </p:pic>
      <p:sp>
        <p:nvSpPr>
          <p:cNvPr id="65" name="TextBox 64">
            <a:extLst>
              <a:ext uri="{FF2B5EF4-FFF2-40B4-BE49-F238E27FC236}">
                <a16:creationId xmlns:a16="http://schemas.microsoft.com/office/drawing/2014/main" id="{AEF4036D-CDDD-49D9-A319-DE3109BA6191}"/>
              </a:ext>
            </a:extLst>
          </p:cNvPr>
          <p:cNvSpPr txBox="1"/>
          <p:nvPr/>
        </p:nvSpPr>
        <p:spPr>
          <a:xfrm rot="5400000">
            <a:off x="8270117" y="2366008"/>
            <a:ext cx="439938" cy="215444"/>
          </a:xfrm>
          <a:prstGeom prst="rect">
            <a:avLst/>
          </a:prstGeom>
          <a:noFill/>
        </p:spPr>
        <p:txBody>
          <a:bodyPr wrap="square" rtlCol="0">
            <a:spAutoFit/>
          </a:bodyPr>
          <a:lstStyle/>
          <a:p>
            <a:r>
              <a:rPr lang="en-US" sz="800">
                <a:solidFill>
                  <a:schemeClr val="bg1"/>
                </a:solidFill>
              </a:rPr>
              <a:t>x</a:t>
            </a:r>
          </a:p>
        </p:txBody>
      </p:sp>
      <p:sp>
        <p:nvSpPr>
          <p:cNvPr id="66" name="Arc 65">
            <a:extLst>
              <a:ext uri="{FF2B5EF4-FFF2-40B4-BE49-F238E27FC236}">
                <a16:creationId xmlns:a16="http://schemas.microsoft.com/office/drawing/2014/main" id="{421AB071-210C-4FC5-BA10-3A126A98C8A6}"/>
              </a:ext>
            </a:extLst>
          </p:cNvPr>
          <p:cNvSpPr/>
          <p:nvPr/>
        </p:nvSpPr>
        <p:spPr>
          <a:xfrm rot="15568704">
            <a:off x="5823596" y="1623261"/>
            <a:ext cx="2143125" cy="2930471"/>
          </a:xfrm>
          <a:prstGeom prst="arc">
            <a:avLst>
              <a:gd name="adj1" fmla="val 17127540"/>
              <a:gd name="adj2" fmla="val 3123326"/>
            </a:avLst>
          </a:prstGeom>
          <a:ln w="117475">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849F18AA-A797-44CE-9398-F270491431A6}"/>
              </a:ext>
            </a:extLst>
          </p:cNvPr>
          <p:cNvCxnSpPr>
            <a:cxnSpLocks/>
          </p:cNvCxnSpPr>
          <p:nvPr/>
        </p:nvCxnSpPr>
        <p:spPr>
          <a:xfrm>
            <a:off x="9859552" y="2304681"/>
            <a:ext cx="769094" cy="1166915"/>
          </a:xfrm>
          <a:prstGeom prst="straightConnector1">
            <a:avLst/>
          </a:prstGeom>
          <a:ln w="1174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Arc 69">
            <a:extLst>
              <a:ext uri="{FF2B5EF4-FFF2-40B4-BE49-F238E27FC236}">
                <a16:creationId xmlns:a16="http://schemas.microsoft.com/office/drawing/2014/main" id="{E4C08467-C2D4-4E5C-9BC9-4C67C68E65D5}"/>
              </a:ext>
            </a:extLst>
          </p:cNvPr>
          <p:cNvSpPr/>
          <p:nvPr/>
        </p:nvSpPr>
        <p:spPr>
          <a:xfrm rot="4658071">
            <a:off x="8770937" y="3953678"/>
            <a:ext cx="974509" cy="2063012"/>
          </a:xfrm>
          <a:prstGeom prst="arc">
            <a:avLst>
              <a:gd name="adj1" fmla="val 17127540"/>
              <a:gd name="adj2" fmla="val 3123326"/>
            </a:avLst>
          </a:prstGeom>
          <a:ln w="117475">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Arc 71">
            <a:extLst>
              <a:ext uri="{FF2B5EF4-FFF2-40B4-BE49-F238E27FC236}">
                <a16:creationId xmlns:a16="http://schemas.microsoft.com/office/drawing/2014/main" id="{A19D7587-D295-4A46-B4CA-3BFACBC98AB2}"/>
              </a:ext>
            </a:extLst>
          </p:cNvPr>
          <p:cNvSpPr/>
          <p:nvPr/>
        </p:nvSpPr>
        <p:spPr>
          <a:xfrm rot="5961238">
            <a:off x="2849180" y="2782091"/>
            <a:ext cx="1175261" cy="2199185"/>
          </a:xfrm>
          <a:prstGeom prst="arc">
            <a:avLst>
              <a:gd name="adj1" fmla="val 17127540"/>
              <a:gd name="adj2" fmla="val 2943316"/>
            </a:avLst>
          </a:prstGeom>
          <a:ln w="117475">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3" name="Picture 72" descr="Icon&#10;&#10;Description automatically generated">
            <a:extLst>
              <a:ext uri="{FF2B5EF4-FFF2-40B4-BE49-F238E27FC236}">
                <a16:creationId xmlns:a16="http://schemas.microsoft.com/office/drawing/2014/main" id="{A509E725-C21E-4112-BE30-AF113ED18EC8}"/>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t="11905" b="22517"/>
          <a:stretch/>
        </p:blipFill>
        <p:spPr>
          <a:xfrm>
            <a:off x="5808093" y="4606972"/>
            <a:ext cx="1483777" cy="1049617"/>
          </a:xfrm>
          <a:prstGeom prst="rect">
            <a:avLst/>
          </a:prstGeom>
        </p:spPr>
      </p:pic>
      <p:sp>
        <p:nvSpPr>
          <p:cNvPr id="74" name="Arc 73">
            <a:extLst>
              <a:ext uri="{FF2B5EF4-FFF2-40B4-BE49-F238E27FC236}">
                <a16:creationId xmlns:a16="http://schemas.microsoft.com/office/drawing/2014/main" id="{B79BAC1C-D826-453A-95F8-2F29581397FB}"/>
              </a:ext>
            </a:extLst>
          </p:cNvPr>
          <p:cNvSpPr/>
          <p:nvPr/>
        </p:nvSpPr>
        <p:spPr>
          <a:xfrm rot="18359082">
            <a:off x="7224768" y="4686067"/>
            <a:ext cx="655692" cy="872055"/>
          </a:xfrm>
          <a:prstGeom prst="arc">
            <a:avLst>
              <a:gd name="adj1" fmla="val 17127540"/>
              <a:gd name="adj2" fmla="val 3123326"/>
            </a:avLst>
          </a:prstGeom>
          <a:ln w="117475">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a:extLst>
              <a:ext uri="{FF2B5EF4-FFF2-40B4-BE49-F238E27FC236}">
                <a16:creationId xmlns:a16="http://schemas.microsoft.com/office/drawing/2014/main" id="{50CC29C0-99AC-445F-8270-3A401DC3CCB1}"/>
              </a:ext>
            </a:extLst>
          </p:cNvPr>
          <p:cNvSpPr/>
          <p:nvPr/>
        </p:nvSpPr>
        <p:spPr>
          <a:xfrm rot="7448449">
            <a:off x="6493461" y="5206052"/>
            <a:ext cx="655692" cy="872055"/>
          </a:xfrm>
          <a:prstGeom prst="arc">
            <a:avLst>
              <a:gd name="adj1" fmla="val 17127540"/>
              <a:gd name="adj2" fmla="val 3123326"/>
            </a:avLst>
          </a:prstGeom>
          <a:ln w="117475">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Arc 75">
            <a:extLst>
              <a:ext uri="{FF2B5EF4-FFF2-40B4-BE49-F238E27FC236}">
                <a16:creationId xmlns:a16="http://schemas.microsoft.com/office/drawing/2014/main" id="{055D7900-4CAC-4048-83D0-CB4D1165CE91}"/>
              </a:ext>
            </a:extLst>
          </p:cNvPr>
          <p:cNvSpPr/>
          <p:nvPr/>
        </p:nvSpPr>
        <p:spPr>
          <a:xfrm rot="15546344">
            <a:off x="9188828" y="4172998"/>
            <a:ext cx="974509" cy="2063012"/>
          </a:xfrm>
          <a:prstGeom prst="arc">
            <a:avLst>
              <a:gd name="adj1" fmla="val 17127540"/>
              <a:gd name="adj2" fmla="val 3123326"/>
            </a:avLst>
          </a:prstGeom>
          <a:ln w="117475">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7" name="Picture 76" descr="A picture containing calendar&#10;&#10;Description automatically generated">
            <a:extLst>
              <a:ext uri="{FF2B5EF4-FFF2-40B4-BE49-F238E27FC236}">
                <a16:creationId xmlns:a16="http://schemas.microsoft.com/office/drawing/2014/main" id="{56CC1A82-BA9E-4D66-8243-DD85AAF22BF9}"/>
              </a:ext>
            </a:extLst>
          </p:cNvPr>
          <p:cNvPicPr>
            <a:picLocks noChangeAspect="1"/>
          </p:cNvPicPr>
          <p:nvPr/>
        </p:nvPicPr>
        <p:blipFill rotWithShape="1">
          <a:blip r:embed="rId16">
            <a:extLst>
              <a:ext uri="{28A0092B-C50C-407E-A947-70E740481C1C}">
                <a14:useLocalDpi xmlns:a14="http://schemas.microsoft.com/office/drawing/2010/main"/>
              </a:ext>
            </a:extLst>
          </a:blip>
          <a:srcRect/>
          <a:stretch/>
        </p:blipFill>
        <p:spPr>
          <a:xfrm>
            <a:off x="477458" y="2597555"/>
            <a:ext cx="821487" cy="1167348"/>
          </a:xfrm>
          <a:prstGeom prst="rect">
            <a:avLst/>
          </a:prstGeom>
        </p:spPr>
      </p:pic>
      <p:sp>
        <p:nvSpPr>
          <p:cNvPr id="78" name="Arc 77">
            <a:extLst>
              <a:ext uri="{FF2B5EF4-FFF2-40B4-BE49-F238E27FC236}">
                <a16:creationId xmlns:a16="http://schemas.microsoft.com/office/drawing/2014/main" id="{86F11998-7167-4884-AF2F-58CA20566E4A}"/>
              </a:ext>
            </a:extLst>
          </p:cNvPr>
          <p:cNvSpPr/>
          <p:nvPr/>
        </p:nvSpPr>
        <p:spPr>
          <a:xfrm rot="19777745">
            <a:off x="3655695" y="2017025"/>
            <a:ext cx="1210438" cy="1908596"/>
          </a:xfrm>
          <a:prstGeom prst="arc">
            <a:avLst>
              <a:gd name="adj1" fmla="val 17428571"/>
              <a:gd name="adj2" fmla="val 3154139"/>
            </a:avLst>
          </a:prstGeom>
          <a:ln w="117475">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Arc 78">
            <a:extLst>
              <a:ext uri="{FF2B5EF4-FFF2-40B4-BE49-F238E27FC236}">
                <a16:creationId xmlns:a16="http://schemas.microsoft.com/office/drawing/2014/main" id="{A77B7A2B-861E-4C7B-8317-89E4239B597E}"/>
              </a:ext>
            </a:extLst>
          </p:cNvPr>
          <p:cNvSpPr/>
          <p:nvPr/>
        </p:nvSpPr>
        <p:spPr>
          <a:xfrm rot="16931059">
            <a:off x="8430745" y="777915"/>
            <a:ext cx="952816" cy="1140665"/>
          </a:xfrm>
          <a:prstGeom prst="arc">
            <a:avLst>
              <a:gd name="adj1" fmla="val 17127540"/>
              <a:gd name="adj2" fmla="val 3123326"/>
            </a:avLst>
          </a:prstGeom>
          <a:ln w="117475">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Arc 79">
            <a:extLst>
              <a:ext uri="{FF2B5EF4-FFF2-40B4-BE49-F238E27FC236}">
                <a16:creationId xmlns:a16="http://schemas.microsoft.com/office/drawing/2014/main" id="{1EA62857-9AA9-46E9-9286-557AFDA02DF5}"/>
              </a:ext>
            </a:extLst>
          </p:cNvPr>
          <p:cNvSpPr/>
          <p:nvPr/>
        </p:nvSpPr>
        <p:spPr>
          <a:xfrm rot="4998194">
            <a:off x="8577177" y="1843407"/>
            <a:ext cx="952816" cy="1140665"/>
          </a:xfrm>
          <a:prstGeom prst="arc">
            <a:avLst>
              <a:gd name="adj1" fmla="val 17127540"/>
              <a:gd name="adj2" fmla="val 3123326"/>
            </a:avLst>
          </a:prstGeom>
          <a:ln w="117475">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TextBox 80">
            <a:extLst>
              <a:ext uri="{FF2B5EF4-FFF2-40B4-BE49-F238E27FC236}">
                <a16:creationId xmlns:a16="http://schemas.microsoft.com/office/drawing/2014/main" id="{AD6CE756-2031-4BC5-9F0D-EA86EC8581F9}"/>
              </a:ext>
            </a:extLst>
          </p:cNvPr>
          <p:cNvSpPr txBox="1"/>
          <p:nvPr/>
        </p:nvSpPr>
        <p:spPr>
          <a:xfrm>
            <a:off x="243876" y="3947938"/>
            <a:ext cx="2827068" cy="461665"/>
          </a:xfrm>
          <a:prstGeom prst="rect">
            <a:avLst/>
          </a:prstGeom>
          <a:noFill/>
        </p:spPr>
        <p:txBody>
          <a:bodyPr wrap="square" rtlCol="0">
            <a:spAutoFit/>
          </a:bodyPr>
          <a:lstStyle/>
          <a:p>
            <a:r>
              <a:rPr lang="en-US" sz="1200"/>
              <a:t>Susceptible birds are exposed to IAVs through foraging or preening</a:t>
            </a:r>
            <a:r>
              <a:rPr lang="en-US" sz="1050"/>
              <a:t>.</a:t>
            </a:r>
          </a:p>
        </p:txBody>
      </p:sp>
      <p:sp>
        <p:nvSpPr>
          <p:cNvPr id="82" name="TextBox 81">
            <a:extLst>
              <a:ext uri="{FF2B5EF4-FFF2-40B4-BE49-F238E27FC236}">
                <a16:creationId xmlns:a16="http://schemas.microsoft.com/office/drawing/2014/main" id="{D49C196A-2F39-4EB4-A67A-FA9449A7A5D5}"/>
              </a:ext>
            </a:extLst>
          </p:cNvPr>
          <p:cNvSpPr txBox="1"/>
          <p:nvPr/>
        </p:nvSpPr>
        <p:spPr>
          <a:xfrm>
            <a:off x="238287" y="1584742"/>
            <a:ext cx="2278130" cy="461665"/>
          </a:xfrm>
          <a:prstGeom prst="rect">
            <a:avLst/>
          </a:prstGeom>
          <a:noFill/>
        </p:spPr>
        <p:txBody>
          <a:bodyPr wrap="square" rtlCol="0">
            <a:spAutoFit/>
          </a:bodyPr>
          <a:lstStyle/>
          <a:p>
            <a:r>
              <a:rPr lang="en-US" sz="1200"/>
              <a:t>Influenza A viruses (IAVs) are maintained in aquatic wild birds.</a:t>
            </a:r>
            <a:endParaRPr lang="en-US" sz="1050"/>
          </a:p>
        </p:txBody>
      </p:sp>
      <p:sp>
        <p:nvSpPr>
          <p:cNvPr id="83" name="TextBox 82">
            <a:extLst>
              <a:ext uri="{FF2B5EF4-FFF2-40B4-BE49-F238E27FC236}">
                <a16:creationId xmlns:a16="http://schemas.microsoft.com/office/drawing/2014/main" id="{62036DF3-CB39-407D-B362-7CD8D13F4A82}"/>
              </a:ext>
            </a:extLst>
          </p:cNvPr>
          <p:cNvSpPr txBox="1"/>
          <p:nvPr/>
        </p:nvSpPr>
        <p:spPr>
          <a:xfrm>
            <a:off x="2342619" y="2463491"/>
            <a:ext cx="1557357" cy="1200329"/>
          </a:xfrm>
          <a:prstGeom prst="rect">
            <a:avLst/>
          </a:prstGeom>
          <a:noFill/>
        </p:spPr>
        <p:txBody>
          <a:bodyPr wrap="square" rtlCol="0">
            <a:spAutoFit/>
          </a:bodyPr>
          <a:lstStyle/>
          <a:p>
            <a:r>
              <a:rPr lang="en-US" sz="1200" b="1">
                <a:solidFill>
                  <a:srgbClr val="C00000"/>
                </a:solidFill>
              </a:rPr>
              <a:t>IAVs deposited into the environment may remain infectious for extended periods.</a:t>
            </a:r>
            <a:endParaRPr lang="en-US" sz="1050" b="1">
              <a:solidFill>
                <a:srgbClr val="C00000"/>
              </a:solidFill>
            </a:endParaRPr>
          </a:p>
        </p:txBody>
      </p:sp>
      <p:sp>
        <p:nvSpPr>
          <p:cNvPr id="84" name="TextBox 83">
            <a:extLst>
              <a:ext uri="{FF2B5EF4-FFF2-40B4-BE49-F238E27FC236}">
                <a16:creationId xmlns:a16="http://schemas.microsoft.com/office/drawing/2014/main" id="{F42FB816-9945-4EFE-8860-EE1A6D74B06B}"/>
              </a:ext>
            </a:extLst>
          </p:cNvPr>
          <p:cNvSpPr txBox="1"/>
          <p:nvPr/>
        </p:nvSpPr>
        <p:spPr>
          <a:xfrm>
            <a:off x="4946866" y="1528371"/>
            <a:ext cx="2740737" cy="461665"/>
          </a:xfrm>
          <a:prstGeom prst="rect">
            <a:avLst/>
          </a:prstGeom>
          <a:noFill/>
        </p:spPr>
        <p:txBody>
          <a:bodyPr wrap="square" rtlCol="0">
            <a:spAutoFit/>
          </a:bodyPr>
          <a:lstStyle/>
          <a:p>
            <a:r>
              <a:rPr lang="en-US" sz="1200"/>
              <a:t>IAVs maintained in wild birds periodically spillover into domestic poultry.</a:t>
            </a:r>
            <a:endParaRPr lang="en-US" sz="1050"/>
          </a:p>
        </p:txBody>
      </p:sp>
      <p:sp>
        <p:nvSpPr>
          <p:cNvPr id="85" name="TextBox 84">
            <a:extLst>
              <a:ext uri="{FF2B5EF4-FFF2-40B4-BE49-F238E27FC236}">
                <a16:creationId xmlns:a16="http://schemas.microsoft.com/office/drawing/2014/main" id="{FB6E1717-DFCA-46D7-8B88-A0DA1CCE8D2A}"/>
              </a:ext>
            </a:extLst>
          </p:cNvPr>
          <p:cNvSpPr txBox="1"/>
          <p:nvPr/>
        </p:nvSpPr>
        <p:spPr>
          <a:xfrm>
            <a:off x="6209923" y="2620119"/>
            <a:ext cx="1705349" cy="830997"/>
          </a:xfrm>
          <a:prstGeom prst="rect">
            <a:avLst/>
          </a:prstGeom>
          <a:noFill/>
        </p:spPr>
        <p:txBody>
          <a:bodyPr wrap="square" rtlCol="0">
            <a:spAutoFit/>
          </a:bodyPr>
          <a:lstStyle/>
          <a:p>
            <a:r>
              <a:rPr lang="en-US" sz="1200"/>
              <a:t>IAVs of the H5 or H7 subtype may develop high pathogenicity in gallinaceous poultry.</a:t>
            </a:r>
            <a:endParaRPr lang="en-US" sz="1050"/>
          </a:p>
        </p:txBody>
      </p:sp>
      <p:sp>
        <p:nvSpPr>
          <p:cNvPr id="87" name="TextBox 86">
            <a:extLst>
              <a:ext uri="{FF2B5EF4-FFF2-40B4-BE49-F238E27FC236}">
                <a16:creationId xmlns:a16="http://schemas.microsoft.com/office/drawing/2014/main" id="{D5045D6C-6369-4E7E-9EB8-211D3958884C}"/>
              </a:ext>
            </a:extLst>
          </p:cNvPr>
          <p:cNvSpPr txBox="1"/>
          <p:nvPr/>
        </p:nvSpPr>
        <p:spPr>
          <a:xfrm rot="5400000">
            <a:off x="3465020" y="5501600"/>
            <a:ext cx="439938" cy="215444"/>
          </a:xfrm>
          <a:prstGeom prst="rect">
            <a:avLst/>
          </a:prstGeom>
          <a:noFill/>
        </p:spPr>
        <p:txBody>
          <a:bodyPr wrap="square" rtlCol="0">
            <a:spAutoFit/>
          </a:bodyPr>
          <a:lstStyle/>
          <a:p>
            <a:r>
              <a:rPr lang="en-US" sz="800">
                <a:solidFill>
                  <a:schemeClr val="bg1"/>
                </a:solidFill>
              </a:rPr>
              <a:t>x</a:t>
            </a:r>
          </a:p>
        </p:txBody>
      </p:sp>
      <p:sp>
        <p:nvSpPr>
          <p:cNvPr id="88" name="TextBox 87">
            <a:extLst>
              <a:ext uri="{FF2B5EF4-FFF2-40B4-BE49-F238E27FC236}">
                <a16:creationId xmlns:a16="http://schemas.microsoft.com/office/drawing/2014/main" id="{4691B3B5-8766-4F64-83EE-0C1ACCB31AB8}"/>
              </a:ext>
            </a:extLst>
          </p:cNvPr>
          <p:cNvSpPr txBox="1"/>
          <p:nvPr/>
        </p:nvSpPr>
        <p:spPr>
          <a:xfrm>
            <a:off x="10163292" y="1373709"/>
            <a:ext cx="1705349" cy="646331"/>
          </a:xfrm>
          <a:prstGeom prst="rect">
            <a:avLst/>
          </a:prstGeom>
          <a:noFill/>
        </p:spPr>
        <p:txBody>
          <a:bodyPr wrap="square" rtlCol="0">
            <a:spAutoFit/>
          </a:bodyPr>
          <a:lstStyle/>
          <a:p>
            <a:r>
              <a:rPr lang="en-US" sz="1200"/>
              <a:t>IAVs may adapt to and be maintained among domestic poultry.</a:t>
            </a:r>
            <a:endParaRPr lang="en-US" sz="1050"/>
          </a:p>
        </p:txBody>
      </p:sp>
      <p:sp>
        <p:nvSpPr>
          <p:cNvPr id="89" name="TextBox 88">
            <a:extLst>
              <a:ext uri="{FF2B5EF4-FFF2-40B4-BE49-F238E27FC236}">
                <a16:creationId xmlns:a16="http://schemas.microsoft.com/office/drawing/2014/main" id="{5F8A3B75-EF37-40B7-B9E6-26949543FECE}"/>
              </a:ext>
            </a:extLst>
          </p:cNvPr>
          <p:cNvSpPr txBox="1"/>
          <p:nvPr/>
        </p:nvSpPr>
        <p:spPr>
          <a:xfrm>
            <a:off x="8753771" y="3198640"/>
            <a:ext cx="1711513" cy="1200329"/>
          </a:xfrm>
          <a:prstGeom prst="rect">
            <a:avLst/>
          </a:prstGeom>
          <a:noFill/>
        </p:spPr>
        <p:txBody>
          <a:bodyPr wrap="square" rtlCol="0">
            <a:spAutoFit/>
          </a:bodyPr>
          <a:lstStyle/>
          <a:p>
            <a:r>
              <a:rPr lang="en-US" sz="1200" dirty="0"/>
              <a:t>IAVs of wild bird ancestral origin infrequently spillover from domestic poultry to humans or swine and may cause disease.  </a:t>
            </a:r>
            <a:endParaRPr lang="en-US" sz="1050" dirty="0"/>
          </a:p>
        </p:txBody>
      </p:sp>
      <p:sp>
        <p:nvSpPr>
          <p:cNvPr id="92" name="TextBox 91">
            <a:extLst>
              <a:ext uri="{FF2B5EF4-FFF2-40B4-BE49-F238E27FC236}">
                <a16:creationId xmlns:a16="http://schemas.microsoft.com/office/drawing/2014/main" id="{B7717E86-8C8E-4BDD-9D52-F6625FDE2042}"/>
              </a:ext>
            </a:extLst>
          </p:cNvPr>
          <p:cNvSpPr txBox="1"/>
          <p:nvPr/>
        </p:nvSpPr>
        <p:spPr>
          <a:xfrm>
            <a:off x="5443592" y="6133809"/>
            <a:ext cx="4503389" cy="461665"/>
          </a:xfrm>
          <a:prstGeom prst="rect">
            <a:avLst/>
          </a:prstGeom>
          <a:noFill/>
        </p:spPr>
        <p:txBody>
          <a:bodyPr wrap="square" rtlCol="0">
            <a:spAutoFit/>
          </a:bodyPr>
          <a:lstStyle/>
          <a:p>
            <a:r>
              <a:rPr lang="en-US" sz="1200"/>
              <a:t>IAVs adapted to, maintained within, and spread between humans and swine have been identified as having wild bird ancestral origins.</a:t>
            </a:r>
            <a:endParaRPr lang="en-US" sz="1050"/>
          </a:p>
        </p:txBody>
      </p:sp>
      <p:sp>
        <p:nvSpPr>
          <p:cNvPr id="93" name="Arc 92">
            <a:extLst>
              <a:ext uri="{FF2B5EF4-FFF2-40B4-BE49-F238E27FC236}">
                <a16:creationId xmlns:a16="http://schemas.microsoft.com/office/drawing/2014/main" id="{F6017787-5311-4AF5-9645-092406C36CDB}"/>
              </a:ext>
            </a:extLst>
          </p:cNvPr>
          <p:cNvSpPr/>
          <p:nvPr/>
        </p:nvSpPr>
        <p:spPr>
          <a:xfrm rot="12269052">
            <a:off x="2162090" y="1849065"/>
            <a:ext cx="1210438" cy="1908596"/>
          </a:xfrm>
          <a:prstGeom prst="arc">
            <a:avLst>
              <a:gd name="adj1" fmla="val 18105892"/>
              <a:gd name="adj2" fmla="val 2648351"/>
            </a:avLst>
          </a:prstGeom>
          <a:ln w="117475">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Arc 66">
            <a:extLst>
              <a:ext uri="{FF2B5EF4-FFF2-40B4-BE49-F238E27FC236}">
                <a16:creationId xmlns:a16="http://schemas.microsoft.com/office/drawing/2014/main" id="{42FE78BD-5107-4D14-8EF1-9FC80B4F444C}"/>
              </a:ext>
            </a:extLst>
          </p:cNvPr>
          <p:cNvSpPr/>
          <p:nvPr/>
        </p:nvSpPr>
        <p:spPr>
          <a:xfrm rot="3630299">
            <a:off x="4343510" y="891904"/>
            <a:ext cx="2659287" cy="5235863"/>
          </a:xfrm>
          <a:prstGeom prst="arc">
            <a:avLst>
              <a:gd name="adj1" fmla="val 17127540"/>
              <a:gd name="adj2" fmla="val 3113343"/>
            </a:avLst>
          </a:prstGeom>
          <a:noFill/>
          <a:ln w="1174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5759258C-2B19-416E-9D92-ADFE71D952D8}"/>
              </a:ext>
            </a:extLst>
          </p:cNvPr>
          <p:cNvCxnSpPr>
            <a:cxnSpLocks/>
          </p:cNvCxnSpPr>
          <p:nvPr/>
        </p:nvCxnSpPr>
        <p:spPr>
          <a:xfrm flipH="1">
            <a:off x="8128349" y="2990621"/>
            <a:ext cx="518342" cy="2203635"/>
          </a:xfrm>
          <a:prstGeom prst="straightConnector1">
            <a:avLst/>
          </a:prstGeom>
          <a:ln w="1174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descr="A flock of seagulls standing next to a bird&#10;&#10;Description automatically generated">
            <a:extLst>
              <a:ext uri="{FF2B5EF4-FFF2-40B4-BE49-F238E27FC236}">
                <a16:creationId xmlns:a16="http://schemas.microsoft.com/office/drawing/2014/main" id="{45375FD4-14D4-4468-BA00-3860FDA57C61}"/>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2278195" y="4850141"/>
            <a:ext cx="1268090" cy="1061088"/>
          </a:xfrm>
          <a:prstGeom prst="rect">
            <a:avLst/>
          </a:prstGeom>
        </p:spPr>
      </p:pic>
      <p:sp>
        <p:nvSpPr>
          <p:cNvPr id="86" name="TextBox 85">
            <a:extLst>
              <a:ext uri="{FF2B5EF4-FFF2-40B4-BE49-F238E27FC236}">
                <a16:creationId xmlns:a16="http://schemas.microsoft.com/office/drawing/2014/main" id="{7E423F61-DF87-4EE2-A4F8-01B8FB530A90}"/>
              </a:ext>
            </a:extLst>
          </p:cNvPr>
          <p:cNvSpPr txBox="1"/>
          <p:nvPr/>
        </p:nvSpPr>
        <p:spPr>
          <a:xfrm>
            <a:off x="2172928" y="5789086"/>
            <a:ext cx="3190293" cy="1015663"/>
          </a:xfrm>
          <a:prstGeom prst="rect">
            <a:avLst/>
          </a:prstGeom>
          <a:noFill/>
        </p:spPr>
        <p:txBody>
          <a:bodyPr wrap="square" rtlCol="0">
            <a:spAutoFit/>
          </a:bodyPr>
          <a:lstStyle/>
          <a:p>
            <a:r>
              <a:rPr lang="en-US" sz="1200" b="1">
                <a:solidFill>
                  <a:srgbClr val="C00000"/>
                </a:solidFill>
              </a:rPr>
              <a:t>In relatively rare instances, highly pathogenic IAVs spillback from domestic poultry into wild birds, causing disease.  Asymptomatic infections may also occur, facilitating further spread.</a:t>
            </a:r>
            <a:endParaRPr lang="en-US" sz="1050" b="1">
              <a:solidFill>
                <a:srgbClr val="C00000"/>
              </a:solidFill>
            </a:endParaRPr>
          </a:p>
        </p:txBody>
      </p:sp>
      <p:pic>
        <p:nvPicPr>
          <p:cNvPr id="71" name="Picture 70" descr="Icon&#10;&#10;Description automatically generated">
            <a:extLst>
              <a:ext uri="{FF2B5EF4-FFF2-40B4-BE49-F238E27FC236}">
                <a16:creationId xmlns:a16="http://schemas.microsoft.com/office/drawing/2014/main" id="{982B7386-1912-4B56-8233-2909682E1373}"/>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t="11905" b="22517"/>
          <a:stretch/>
        </p:blipFill>
        <p:spPr>
          <a:xfrm>
            <a:off x="7191979" y="5181918"/>
            <a:ext cx="1483777" cy="1049617"/>
          </a:xfrm>
          <a:prstGeom prst="rect">
            <a:avLst/>
          </a:prstGeom>
        </p:spPr>
      </p:pic>
      <p:sp>
        <p:nvSpPr>
          <p:cNvPr id="49" name="TextBox 48">
            <a:extLst>
              <a:ext uri="{FF2B5EF4-FFF2-40B4-BE49-F238E27FC236}">
                <a16:creationId xmlns:a16="http://schemas.microsoft.com/office/drawing/2014/main" id="{55A5774A-F295-4B3E-9336-9FC72D96CF93}"/>
              </a:ext>
            </a:extLst>
          </p:cNvPr>
          <p:cNvSpPr txBox="1"/>
          <p:nvPr/>
        </p:nvSpPr>
        <p:spPr>
          <a:xfrm>
            <a:off x="9364397" y="6367876"/>
            <a:ext cx="3002906" cy="461665"/>
          </a:xfrm>
          <a:prstGeom prst="rect">
            <a:avLst/>
          </a:prstGeom>
          <a:solidFill>
            <a:schemeClr val="bg1">
              <a:alpha val="55000"/>
            </a:schemeClr>
          </a:solidFill>
        </p:spPr>
        <p:txBody>
          <a:bodyPr wrap="square" rtlCol="0">
            <a:spAutoFit/>
          </a:bodyPr>
          <a:lstStyle/>
          <a:p>
            <a:pPr algn="ctr"/>
            <a:r>
              <a:rPr lang="en-US" sz="1200" b="1"/>
              <a:t>Credit: Andy Ramey, USGS Alaska Science Center</a:t>
            </a:r>
          </a:p>
        </p:txBody>
      </p:sp>
      <p:pic>
        <p:nvPicPr>
          <p:cNvPr id="4" name="Graphic 3" descr="Fox with solid fill">
            <a:extLst>
              <a:ext uri="{FF2B5EF4-FFF2-40B4-BE49-F238E27FC236}">
                <a16:creationId xmlns:a16="http://schemas.microsoft.com/office/drawing/2014/main" id="{B124F7EE-15D2-EA09-24B3-3A5FCFE97BE4}"/>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854065" y="3229887"/>
            <a:ext cx="1216416" cy="1216416"/>
          </a:xfrm>
          <a:prstGeom prst="rect">
            <a:avLst/>
          </a:prstGeom>
        </p:spPr>
      </p:pic>
      <p:cxnSp>
        <p:nvCxnSpPr>
          <p:cNvPr id="6" name="Straight Arrow Connector 5">
            <a:extLst>
              <a:ext uri="{FF2B5EF4-FFF2-40B4-BE49-F238E27FC236}">
                <a16:creationId xmlns:a16="http://schemas.microsoft.com/office/drawing/2014/main" id="{EF0FC689-21B2-6C70-8E5B-6458D8B2A73F}"/>
              </a:ext>
            </a:extLst>
          </p:cNvPr>
          <p:cNvCxnSpPr>
            <a:cxnSpLocks/>
          </p:cNvCxnSpPr>
          <p:nvPr/>
        </p:nvCxnSpPr>
        <p:spPr>
          <a:xfrm flipV="1">
            <a:off x="4802607" y="4053374"/>
            <a:ext cx="1048616" cy="128697"/>
          </a:xfrm>
          <a:prstGeom prst="straightConnector1">
            <a:avLst/>
          </a:prstGeom>
          <a:ln w="1174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AB86000-AACA-9086-D5A0-5A73113A0318}"/>
              </a:ext>
            </a:extLst>
          </p:cNvPr>
          <p:cNvSpPr txBox="1"/>
          <p:nvPr/>
        </p:nvSpPr>
        <p:spPr>
          <a:xfrm>
            <a:off x="4901450" y="4291583"/>
            <a:ext cx="2576670" cy="470357"/>
          </a:xfrm>
          <a:prstGeom prst="rect">
            <a:avLst/>
          </a:prstGeom>
          <a:solidFill>
            <a:schemeClr val="bg1"/>
          </a:solidFill>
        </p:spPr>
        <p:txBody>
          <a:bodyPr wrap="square" rtlCol="0">
            <a:spAutoFit/>
          </a:bodyPr>
          <a:lstStyle/>
          <a:p>
            <a:r>
              <a:rPr lang="en-US" sz="1200">
                <a:solidFill>
                  <a:schemeClr val="accent1">
                    <a:lumMod val="75000"/>
                  </a:schemeClr>
                </a:solidFill>
              </a:rPr>
              <a:t>IAVs in wild birds periodically spillover into mammals.</a:t>
            </a:r>
            <a:endParaRPr lang="en-US" sz="1050">
              <a:solidFill>
                <a:schemeClr val="accent1">
                  <a:lumMod val="75000"/>
                </a:schemeClr>
              </a:solidFill>
            </a:endParaRPr>
          </a:p>
        </p:txBody>
      </p:sp>
      <p:pic>
        <p:nvPicPr>
          <p:cNvPr id="6146" name="Picture 2" descr="Lesser Scaup">
            <a:extLst>
              <a:ext uri="{FF2B5EF4-FFF2-40B4-BE49-F238E27FC236}">
                <a16:creationId xmlns:a16="http://schemas.microsoft.com/office/drawing/2014/main" id="{C1F4A209-0FC5-4935-6BAA-6F4CBEFB135C}"/>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309273" y="2597555"/>
            <a:ext cx="1535131" cy="10234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40925AE-A42A-C6CA-A35A-A00B5FF45A6A}"/>
              </a:ext>
            </a:extLst>
          </p:cNvPr>
          <p:cNvSpPr txBox="1"/>
          <p:nvPr/>
        </p:nvSpPr>
        <p:spPr>
          <a:xfrm>
            <a:off x="308037" y="3336235"/>
            <a:ext cx="1536367" cy="400110"/>
          </a:xfrm>
          <a:prstGeom prst="rect">
            <a:avLst/>
          </a:prstGeom>
          <a:solidFill>
            <a:schemeClr val="bg1">
              <a:lumMod val="95000"/>
            </a:schemeClr>
          </a:solidFill>
        </p:spPr>
        <p:txBody>
          <a:bodyPr wrap="square" rtlCol="0">
            <a:spAutoFit/>
          </a:bodyPr>
          <a:lstStyle/>
          <a:p>
            <a:pPr algn="ctr"/>
            <a:r>
              <a:rPr lang="en-US" sz="1000" b="1"/>
              <a:t>Lesser Scaup </a:t>
            </a:r>
          </a:p>
          <a:p>
            <a:pPr algn="ctr"/>
            <a:r>
              <a:rPr lang="en-US" sz="1000" b="1" i="1"/>
              <a:t>(Aythya </a:t>
            </a:r>
            <a:r>
              <a:rPr lang="en-US" sz="1000" b="1" i="1" err="1"/>
              <a:t>affinis</a:t>
            </a:r>
            <a:r>
              <a:rPr lang="en-US" sz="1000" b="1" i="1"/>
              <a:t>)</a:t>
            </a:r>
          </a:p>
        </p:txBody>
      </p:sp>
      <p:sp>
        <p:nvSpPr>
          <p:cNvPr id="7" name="TextBox 6">
            <a:extLst>
              <a:ext uri="{FF2B5EF4-FFF2-40B4-BE49-F238E27FC236}">
                <a16:creationId xmlns:a16="http://schemas.microsoft.com/office/drawing/2014/main" id="{92B10070-F147-F714-924A-852878AA6CC6}"/>
              </a:ext>
            </a:extLst>
          </p:cNvPr>
          <p:cNvSpPr txBox="1"/>
          <p:nvPr/>
        </p:nvSpPr>
        <p:spPr>
          <a:xfrm>
            <a:off x="0" y="6596390"/>
            <a:ext cx="1393330" cy="261610"/>
          </a:xfrm>
          <a:prstGeom prst="rect">
            <a:avLst/>
          </a:prstGeom>
          <a:solidFill>
            <a:srgbClr val="FFFFFF">
              <a:shade val="85000"/>
              <a:alpha val="58000"/>
            </a:srgbClr>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GEERU  20240521</a:t>
            </a:r>
          </a:p>
        </p:txBody>
      </p:sp>
    </p:spTree>
    <p:extLst>
      <p:ext uri="{BB962C8B-B14F-4D97-AF65-F5344CB8AC3E}">
        <p14:creationId xmlns:p14="http://schemas.microsoft.com/office/powerpoint/2010/main" val="81181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67" grpId="0" animBg="1"/>
      <p:bldP spid="86" grpId="0"/>
      <p:bldP spid="10"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BAB87-C562-3299-B5F4-96B3C29D2B2E}"/>
              </a:ext>
            </a:extLst>
          </p:cNvPr>
          <p:cNvSpPr>
            <a:spLocks noGrp="1"/>
          </p:cNvSpPr>
          <p:nvPr>
            <p:ph type="title"/>
          </p:nvPr>
        </p:nvSpPr>
        <p:spPr/>
        <p:txBody>
          <a:bodyPr/>
          <a:lstStyle/>
          <a:p>
            <a:endParaRPr lang="en-US"/>
          </a:p>
        </p:txBody>
      </p:sp>
      <p:pic>
        <p:nvPicPr>
          <p:cNvPr id="12" name="Content Placeholder 11" descr="A picture containing text&#10;&#10;Description automatically generated">
            <a:extLst>
              <a:ext uri="{FF2B5EF4-FFF2-40B4-BE49-F238E27FC236}">
                <a16:creationId xmlns:a16="http://schemas.microsoft.com/office/drawing/2014/main" id="{6D3D9B5C-CFBA-9BC5-66B1-6AC2068574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5762343"/>
          </a:xfrm>
        </p:spPr>
      </p:pic>
      <p:sp>
        <p:nvSpPr>
          <p:cNvPr id="9" name="TextBox 8">
            <a:extLst>
              <a:ext uri="{FF2B5EF4-FFF2-40B4-BE49-F238E27FC236}">
                <a16:creationId xmlns:a16="http://schemas.microsoft.com/office/drawing/2014/main" id="{3F11AF68-5366-7C1D-6DF4-6231228139F2}"/>
              </a:ext>
            </a:extLst>
          </p:cNvPr>
          <p:cNvSpPr txBox="1"/>
          <p:nvPr/>
        </p:nvSpPr>
        <p:spPr>
          <a:xfrm>
            <a:off x="0" y="5824292"/>
            <a:ext cx="12192000" cy="73866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rPr>
              <a:t>This information is preliminary and is subject to revision. It is being provided to meet the need for timely best science. The information is provided on the condition that neither the U.S. Geological Survey nor the U.S. Government shall be held liable for any damages resulting from the authorized or unauthorized use of the information.</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8" descr="large_USGS_vector_black">
            <a:extLst>
              <a:ext uri="{FF2B5EF4-FFF2-40B4-BE49-F238E27FC236}">
                <a16:creationId xmlns:a16="http://schemas.microsoft.com/office/drawing/2014/main" id="{8D0B0D45-6412-91FF-B1AE-E00E800149F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51980" y="437350"/>
            <a:ext cx="1543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D1834BD2-60A2-AA80-E143-7331AAE7CA6C}"/>
              </a:ext>
            </a:extLst>
          </p:cNvPr>
          <p:cNvSpPr txBox="1"/>
          <p:nvPr/>
        </p:nvSpPr>
        <p:spPr>
          <a:xfrm>
            <a:off x="9706797" y="6334780"/>
            <a:ext cx="2485203" cy="523220"/>
          </a:xfrm>
          <a:prstGeom prst="rect">
            <a:avLst/>
          </a:prstGeom>
          <a:solidFill>
            <a:schemeClr val="bg1">
              <a:lumMod val="95000"/>
            </a:schemeClr>
          </a:solidFill>
          <a:ln w="508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Image Credit: M. Casazza Mike_Casazza@usgs.gov</a:t>
            </a:r>
          </a:p>
        </p:txBody>
      </p:sp>
      <p:pic>
        <p:nvPicPr>
          <p:cNvPr id="3" name="Picture 2" descr="Mallard Duck swimming">
            <a:extLst>
              <a:ext uri="{FF2B5EF4-FFF2-40B4-BE49-F238E27FC236}">
                <a16:creationId xmlns:a16="http://schemas.microsoft.com/office/drawing/2014/main" id="{F914834B-9373-4AF4-C889-AFCD93116FC3}"/>
              </a:ext>
            </a:extLst>
          </p:cNvPr>
          <p:cNvPicPr>
            <a:picLocks noChangeAspect="1" noChangeArrowheads="1"/>
          </p:cNvPicPr>
          <p:nvPr/>
        </p:nvPicPr>
        <p:blipFill>
          <a:blip r:embed="rId5" cstate="email">
            <a:alphaModFix/>
            <a:extLst>
              <a:ext uri="{28A0092B-C50C-407E-A947-70E740481C1C}">
                <a14:useLocalDpi xmlns:a14="http://schemas.microsoft.com/office/drawing/2010/main"/>
              </a:ext>
            </a:extLst>
          </a:blip>
          <a:srcRect/>
          <a:stretch>
            <a:fillRect/>
          </a:stretch>
        </p:blipFill>
        <p:spPr bwMode="auto">
          <a:xfrm>
            <a:off x="196970" y="68849"/>
            <a:ext cx="1817433" cy="1325563"/>
          </a:xfrm>
          <a:prstGeom prst="rect">
            <a:avLst/>
          </a:prstGeom>
          <a:noFill/>
          <a:effectLst>
            <a:glow>
              <a:schemeClr val="accent1"/>
            </a:glow>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F00579-4C6D-ADCB-32D6-087A855DE157}"/>
              </a:ext>
            </a:extLst>
          </p:cNvPr>
          <p:cNvSpPr txBox="1"/>
          <p:nvPr/>
        </p:nvSpPr>
        <p:spPr>
          <a:xfrm>
            <a:off x="196970" y="1290578"/>
            <a:ext cx="1859293" cy="400110"/>
          </a:xfrm>
          <a:prstGeom prst="rect">
            <a:avLst/>
          </a:prstGeom>
          <a:solidFill>
            <a:schemeClr val="bg1">
              <a:lumMod val="95000"/>
            </a:schemeClr>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Mallard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(Anas platyrhynchos)</a:t>
            </a:r>
          </a:p>
        </p:txBody>
      </p:sp>
    </p:spTree>
    <p:extLst>
      <p:ext uri="{BB962C8B-B14F-4D97-AF65-F5344CB8AC3E}">
        <p14:creationId xmlns:p14="http://schemas.microsoft.com/office/powerpoint/2010/main" val="13632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BAB87-C562-3299-B5F4-96B3C29D2B2E}"/>
              </a:ext>
            </a:extLst>
          </p:cNvPr>
          <p:cNvSpPr>
            <a:spLocks noGrp="1"/>
          </p:cNvSpPr>
          <p:nvPr>
            <p:ph type="title"/>
          </p:nvPr>
        </p:nvSpPr>
        <p:spPr/>
        <p:txBody>
          <a:bodyPr/>
          <a:lstStyle/>
          <a:p>
            <a:endParaRPr lang="en-US"/>
          </a:p>
        </p:txBody>
      </p:sp>
      <p:pic>
        <p:nvPicPr>
          <p:cNvPr id="10" name="Picture 8" descr="large_USGS_vector_black">
            <a:extLst>
              <a:ext uri="{FF2B5EF4-FFF2-40B4-BE49-F238E27FC236}">
                <a16:creationId xmlns:a16="http://schemas.microsoft.com/office/drawing/2014/main" id="{8D0B0D45-6412-91FF-B1AE-E00E800149F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3536" y="5581650"/>
            <a:ext cx="1543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 name="Picture 2" descr="WERC scientist Mike Casazza">
            <a:extLst>
              <a:ext uri="{FF2B5EF4-FFF2-40B4-BE49-F238E27FC236}">
                <a16:creationId xmlns:a16="http://schemas.microsoft.com/office/drawing/2014/main" id="{F4FA5109-9DA1-0FD1-7B8B-81D96333479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7637" y="166411"/>
            <a:ext cx="2485203" cy="25956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834BD2-60A2-AA80-E143-7331AAE7CA6C}"/>
              </a:ext>
            </a:extLst>
          </p:cNvPr>
          <p:cNvSpPr txBox="1"/>
          <p:nvPr/>
        </p:nvSpPr>
        <p:spPr>
          <a:xfrm>
            <a:off x="127637" y="2717018"/>
            <a:ext cx="2485203" cy="907309"/>
          </a:xfrm>
          <a:prstGeom prst="rect">
            <a:avLst/>
          </a:prstGeom>
          <a:solidFill>
            <a:schemeClr val="bg1">
              <a:lumMod val="95000"/>
            </a:schemeClr>
          </a:solidFill>
          <a:ln w="508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Michael Casazza 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USGS Western Ecological Science Center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Mike_Casazza@usgs.gov</a:t>
            </a:r>
          </a:p>
        </p:txBody>
      </p:sp>
      <p:pic>
        <p:nvPicPr>
          <p:cNvPr id="16" name="Picture 15">
            <a:extLst>
              <a:ext uri="{FF2B5EF4-FFF2-40B4-BE49-F238E27FC236}">
                <a16:creationId xmlns:a16="http://schemas.microsoft.com/office/drawing/2014/main" id="{65F7A8C4-42C8-3E96-8447-C45B8DF586FC}"/>
              </a:ext>
            </a:extLst>
          </p:cNvPr>
          <p:cNvPicPr>
            <a:picLocks noChangeAspect="1"/>
          </p:cNvPicPr>
          <p:nvPr/>
        </p:nvPicPr>
        <p:blipFill rotWithShape="1">
          <a:blip r:embed="rId5"/>
          <a:srcRect l="22924" t="16352" r="24293" b="5324"/>
          <a:stretch/>
        </p:blipFill>
        <p:spPr>
          <a:xfrm>
            <a:off x="2612840" y="469"/>
            <a:ext cx="9586453" cy="8001650"/>
          </a:xfrm>
          <a:prstGeom prst="rect">
            <a:avLst/>
          </a:prstGeom>
        </p:spPr>
      </p:pic>
      <p:pic>
        <p:nvPicPr>
          <p:cNvPr id="3" name="Picture 2" descr="Mallard Duck swimming">
            <a:extLst>
              <a:ext uri="{FF2B5EF4-FFF2-40B4-BE49-F238E27FC236}">
                <a16:creationId xmlns:a16="http://schemas.microsoft.com/office/drawing/2014/main" id="{7798BCB9-ED90-E5CE-B63E-B6D675226EEA}"/>
              </a:ext>
            </a:extLst>
          </p:cNvPr>
          <p:cNvPicPr>
            <a:picLocks noChangeAspect="1" noChangeArrowheads="1"/>
          </p:cNvPicPr>
          <p:nvPr/>
        </p:nvPicPr>
        <p:blipFill>
          <a:blip r:embed="rId6" cstate="email">
            <a:alphaModFix/>
            <a:extLst>
              <a:ext uri="{28A0092B-C50C-407E-A947-70E740481C1C}">
                <a14:useLocalDpi xmlns:a14="http://schemas.microsoft.com/office/drawing/2010/main"/>
              </a:ext>
            </a:extLst>
          </a:blip>
          <a:srcRect/>
          <a:stretch>
            <a:fillRect/>
          </a:stretch>
        </p:blipFill>
        <p:spPr bwMode="auto">
          <a:xfrm>
            <a:off x="9157969" y="4285867"/>
            <a:ext cx="2815641" cy="2053616"/>
          </a:xfrm>
          <a:prstGeom prst="rect">
            <a:avLst/>
          </a:prstGeom>
          <a:noFill/>
          <a:effectLst>
            <a:glow>
              <a:schemeClr val="accent1"/>
            </a:glow>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45360FB-05C4-3A51-4A48-E50960B6354A}"/>
              </a:ext>
            </a:extLst>
          </p:cNvPr>
          <p:cNvSpPr txBox="1"/>
          <p:nvPr/>
        </p:nvSpPr>
        <p:spPr>
          <a:xfrm>
            <a:off x="9157124" y="6339482"/>
            <a:ext cx="2816486" cy="399122"/>
          </a:xfrm>
          <a:prstGeom prst="rect">
            <a:avLst/>
          </a:prstGeom>
          <a:solidFill>
            <a:schemeClr val="bg1">
              <a:lumMod val="95000"/>
            </a:schemeClr>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mj-lt"/>
                <a:ea typeface="+mn-ea"/>
                <a:cs typeface="Arial" panose="020B0604020202020204" pitchFamily="34" charset="0"/>
              </a:rPr>
              <a:t>Mallard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srgbClr val="000000"/>
                </a:solidFill>
                <a:effectLst/>
                <a:uLnTx/>
                <a:uFillTx/>
                <a:latin typeface="+mj-lt"/>
                <a:ea typeface="+mn-ea"/>
                <a:cs typeface="Arial" panose="020B0604020202020204" pitchFamily="34" charset="0"/>
              </a:rPr>
              <a:t>(Anas platyrhynchos)</a:t>
            </a:r>
          </a:p>
        </p:txBody>
      </p:sp>
      <p:pic>
        <p:nvPicPr>
          <p:cNvPr id="6" name="Picture 8" descr="Duck with dark head, white neck and breast, and grey body in the water">
            <a:extLst>
              <a:ext uri="{FF2B5EF4-FFF2-40B4-BE49-F238E27FC236}">
                <a16:creationId xmlns:a16="http://schemas.microsoft.com/office/drawing/2014/main" id="{43089D7A-E790-C9BA-AFB4-F6770881827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477769" y="4249024"/>
            <a:ext cx="2973825" cy="20896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7F8DA24-2B68-0AAF-6738-C704B4306EE6}"/>
              </a:ext>
            </a:extLst>
          </p:cNvPr>
          <p:cNvSpPr txBox="1"/>
          <p:nvPr/>
        </p:nvSpPr>
        <p:spPr>
          <a:xfrm>
            <a:off x="2477768" y="6338494"/>
            <a:ext cx="2974671" cy="400110"/>
          </a:xfrm>
          <a:prstGeom prst="rect">
            <a:avLst/>
          </a:prstGeom>
          <a:solidFill>
            <a:schemeClr val="bg1">
              <a:lumMod val="95000"/>
            </a:schemeClr>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Northern pintail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srgbClr val="3D3935"/>
                </a:solidFill>
                <a:effectLst/>
                <a:uLnTx/>
                <a:uFillTx/>
                <a:latin typeface="Calibri" panose="020F0502020204030204" pitchFamily="34" charset="0"/>
                <a:ea typeface="+mn-ea"/>
                <a:cs typeface="Calibri" panose="020F0502020204030204" pitchFamily="34" charset="0"/>
              </a:rPr>
              <a:t>(</a:t>
            </a:r>
            <a:r>
              <a:rPr kumimoji="0" lang="en-US" sz="10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Anas acuta)</a:t>
            </a:r>
          </a:p>
        </p:txBody>
      </p:sp>
      <p:pic>
        <p:nvPicPr>
          <p:cNvPr id="2050" name="Picture 2">
            <a:extLst>
              <a:ext uri="{FF2B5EF4-FFF2-40B4-BE49-F238E27FC236}">
                <a16:creationId xmlns:a16="http://schemas.microsoft.com/office/drawing/2014/main" id="{B8383733-4FE5-DEA0-C242-4BB0DDE1E05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93454" y="4279722"/>
            <a:ext cx="3662825" cy="20587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0264431-971A-C989-4EF6-F20BD74AD27E}"/>
              </a:ext>
            </a:extLst>
          </p:cNvPr>
          <p:cNvSpPr txBox="1"/>
          <p:nvPr/>
        </p:nvSpPr>
        <p:spPr>
          <a:xfrm>
            <a:off x="5446062" y="6329814"/>
            <a:ext cx="3759300" cy="400110"/>
          </a:xfrm>
          <a:prstGeom prst="rect">
            <a:avLst/>
          </a:prstGeom>
          <a:solidFill>
            <a:schemeClr val="bg1">
              <a:lumMod val="95000"/>
            </a:schemeClr>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Cinnamon Teal</a:t>
            </a:r>
            <a:r>
              <a:rPr lang="en-US" sz="1000" b="1" dirty="0">
                <a:solidFill>
                  <a:srgbClr val="000000"/>
                </a:solidFill>
                <a:latin typeface="Calibri" panose="020F0502020204030204" pitchFamily="34" charset="0"/>
                <a:cs typeface="Calibri" panose="020F0502020204030204" pitchFamily="34" charset="0"/>
              </a:rPr>
              <a:t> </a:t>
            </a:r>
            <a:r>
              <a:rPr kumimoji="0" lang="en-US" sz="1000" b="1" i="1" u="none" strike="noStrike" kern="1200" cap="none" spc="0" normalizeH="0" baseline="0" noProof="0" dirty="0">
                <a:ln>
                  <a:noFill/>
                </a:ln>
                <a:solidFill>
                  <a:srgbClr val="3D3935"/>
                </a:solidFill>
                <a:effectLst/>
                <a:uLnTx/>
                <a:uFillTx/>
                <a:latin typeface="+mn-lt"/>
                <a:ea typeface="+mn-ea"/>
                <a:cs typeface="Calibri" panose="020F0502020204030204" pitchFamily="34" charset="0"/>
              </a:rPr>
              <a:t>(</a:t>
            </a:r>
            <a:r>
              <a:rPr lang="en-US" sz="1000" b="1" i="1" dirty="0">
                <a:solidFill>
                  <a:srgbClr val="161B26"/>
                </a:solidFill>
                <a:effectLst/>
                <a:latin typeface="+mn-lt"/>
              </a:rPr>
              <a:t>Spatula </a:t>
            </a:r>
            <a:r>
              <a:rPr lang="en-US" sz="1000" b="1" i="1" dirty="0" err="1">
                <a:solidFill>
                  <a:srgbClr val="161B26"/>
                </a:solidFill>
                <a:effectLst/>
                <a:latin typeface="+mn-lt"/>
              </a:rPr>
              <a:t>cyanoptera</a:t>
            </a:r>
            <a:r>
              <a:rPr kumimoji="0" lang="en-US" sz="1000" b="1" i="1" u="none" strike="noStrike" kern="1200" cap="none" spc="0" normalizeH="0" baseline="0" noProof="0" dirty="0">
                <a:ln>
                  <a:noFill/>
                </a:ln>
                <a:solidFill>
                  <a:srgbClr val="000000"/>
                </a:solidFill>
                <a:effectLst/>
                <a:uLnTx/>
                <a:uFillTx/>
                <a:latin typeface="+mn-lt"/>
                <a:ea typeface="+mn-ea"/>
                <a:cs typeface="Calibri" panose="020F0502020204030204" pitchFamily="34" charset="0"/>
              </a:rPr>
              <a: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Credit: USFWS, Tom Koerner</a:t>
            </a:r>
          </a:p>
        </p:txBody>
      </p:sp>
    </p:spTree>
    <p:extLst>
      <p:ext uri="{BB962C8B-B14F-4D97-AF65-F5344CB8AC3E}">
        <p14:creationId xmlns:p14="http://schemas.microsoft.com/office/powerpoint/2010/main" val="51680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34DAE1-0F75-B6A7-8355-8CBEE1B1EC10}"/>
              </a:ext>
            </a:extLst>
          </p:cNvPr>
          <p:cNvSpPr>
            <a:spLocks noGrp="1"/>
          </p:cNvSpPr>
          <p:nvPr>
            <p:ph type="sldNum" sz="quarter" idx="12"/>
          </p:nvPr>
        </p:nvSpPr>
        <p:spPr>
          <a:xfrm>
            <a:off x="14875427" y="8475133"/>
            <a:ext cx="848677"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6358F1C2-0466-4D57-BDC0-53FFAB762339}" type="slidenum">
              <a:rPr lang="en-US" smtClean="0"/>
              <a:pPr/>
              <a:t>14</a:t>
            </a:fld>
            <a:endParaRPr lang="en-US"/>
          </a:p>
        </p:txBody>
      </p:sp>
      <p:sp>
        <p:nvSpPr>
          <p:cNvPr id="2" name="Title 1">
            <a:extLst>
              <a:ext uri="{FF2B5EF4-FFF2-40B4-BE49-F238E27FC236}">
                <a16:creationId xmlns:a16="http://schemas.microsoft.com/office/drawing/2014/main" id="{75B3FBC1-FEB9-A7FE-0F30-B5D12446B824}"/>
              </a:ext>
            </a:extLst>
          </p:cNvPr>
          <p:cNvSpPr>
            <a:spLocks noGrp="1"/>
          </p:cNvSpPr>
          <p:nvPr>
            <p:ph type="title"/>
          </p:nvPr>
        </p:nvSpPr>
        <p:spPr>
          <a:xfrm>
            <a:off x="88232" y="112295"/>
            <a:ext cx="12015536" cy="1781404"/>
          </a:xfrm>
        </p:spPr>
        <p:txBody>
          <a:bodyPr>
            <a:noAutofit/>
          </a:bodyPr>
          <a:lstStyle/>
          <a:p>
            <a:pPr algn="ctr"/>
            <a:endParaRPr lang="en-US" sz="2800" dirty="0">
              <a:solidFill>
                <a:schemeClr val="tx1"/>
              </a:solidFill>
            </a:endParaRPr>
          </a:p>
        </p:txBody>
      </p:sp>
      <p:sp>
        <p:nvSpPr>
          <p:cNvPr id="3" name="TextBox 2">
            <a:extLst>
              <a:ext uri="{FF2B5EF4-FFF2-40B4-BE49-F238E27FC236}">
                <a16:creationId xmlns:a16="http://schemas.microsoft.com/office/drawing/2014/main" id="{72540B86-1505-68F0-344B-551BE3DB2739}"/>
              </a:ext>
            </a:extLst>
          </p:cNvPr>
          <p:cNvSpPr txBox="1"/>
          <p:nvPr/>
        </p:nvSpPr>
        <p:spPr>
          <a:xfrm>
            <a:off x="0" y="6596390"/>
            <a:ext cx="1393330" cy="261610"/>
          </a:xfrm>
          <a:prstGeom prst="rect">
            <a:avLst/>
          </a:prstGeom>
          <a:solidFill>
            <a:srgbClr val="FFFFFF">
              <a:shade val="85000"/>
              <a:alpha val="58000"/>
            </a:srgbClr>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GEERU  20240521</a:t>
            </a:r>
          </a:p>
        </p:txBody>
      </p:sp>
      <p:pic>
        <p:nvPicPr>
          <p:cNvPr id="8" name="Picture 7">
            <a:extLst>
              <a:ext uri="{FF2B5EF4-FFF2-40B4-BE49-F238E27FC236}">
                <a16:creationId xmlns:a16="http://schemas.microsoft.com/office/drawing/2014/main" id="{FF17E1B6-9C23-20AA-DEA2-4AECB38BFC29}"/>
              </a:ext>
            </a:extLst>
          </p:cNvPr>
          <p:cNvPicPr>
            <a:picLocks noChangeAspect="1"/>
          </p:cNvPicPr>
          <p:nvPr/>
        </p:nvPicPr>
        <p:blipFill>
          <a:blip r:embed="rId3"/>
          <a:stretch>
            <a:fillRect/>
          </a:stretch>
        </p:blipFill>
        <p:spPr>
          <a:xfrm>
            <a:off x="1858491" y="-112295"/>
            <a:ext cx="10333509" cy="6858000"/>
          </a:xfrm>
          <a:prstGeom prst="rect">
            <a:avLst/>
          </a:prstGeom>
        </p:spPr>
      </p:pic>
      <p:pic>
        <p:nvPicPr>
          <p:cNvPr id="10" name="Picture 9">
            <a:extLst>
              <a:ext uri="{FF2B5EF4-FFF2-40B4-BE49-F238E27FC236}">
                <a16:creationId xmlns:a16="http://schemas.microsoft.com/office/drawing/2014/main" id="{99303EA1-2AFB-DB1D-128C-BA08B57E9114}"/>
              </a:ext>
            </a:extLst>
          </p:cNvPr>
          <p:cNvPicPr>
            <a:picLocks noChangeAspect="1"/>
          </p:cNvPicPr>
          <p:nvPr/>
        </p:nvPicPr>
        <p:blipFill>
          <a:blip r:embed="rId4"/>
          <a:stretch>
            <a:fillRect/>
          </a:stretch>
        </p:blipFill>
        <p:spPr>
          <a:xfrm>
            <a:off x="0" y="-112296"/>
            <a:ext cx="12612374" cy="6970295"/>
          </a:xfrm>
          <a:prstGeom prst="rect">
            <a:avLst/>
          </a:prstGeom>
        </p:spPr>
      </p:pic>
    </p:spTree>
    <p:extLst>
      <p:ext uri="{BB962C8B-B14F-4D97-AF65-F5344CB8AC3E}">
        <p14:creationId xmlns:p14="http://schemas.microsoft.com/office/powerpoint/2010/main" val="82360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FBC1-FEB9-A7FE-0F30-B5D12446B824}"/>
              </a:ext>
            </a:extLst>
          </p:cNvPr>
          <p:cNvSpPr>
            <a:spLocks noGrp="1"/>
          </p:cNvSpPr>
          <p:nvPr>
            <p:ph type="title"/>
          </p:nvPr>
        </p:nvSpPr>
        <p:spPr/>
        <p:txBody>
          <a:bodyPr>
            <a:noAutofit/>
          </a:bodyPr>
          <a:lstStyle/>
          <a:p>
            <a:pPr algn="ctr"/>
            <a:r>
              <a:rPr lang="en-US" dirty="0">
                <a:solidFill>
                  <a:schemeClr val="tx1"/>
                </a:solidFill>
              </a:rPr>
              <a:t>OPPORTUNITIES: Avian Influenza</a:t>
            </a:r>
          </a:p>
        </p:txBody>
      </p:sp>
      <p:sp>
        <p:nvSpPr>
          <p:cNvPr id="5" name="Content Placeholder 4">
            <a:extLst>
              <a:ext uri="{FF2B5EF4-FFF2-40B4-BE49-F238E27FC236}">
                <a16:creationId xmlns:a16="http://schemas.microsoft.com/office/drawing/2014/main" id="{B0846405-4DB5-88EA-6918-9E79F704646B}"/>
              </a:ext>
            </a:extLst>
          </p:cNvPr>
          <p:cNvSpPr>
            <a:spLocks noGrp="1"/>
          </p:cNvSpPr>
          <p:nvPr>
            <p:ph sz="half" idx="1"/>
          </p:nvPr>
        </p:nvSpPr>
        <p:spPr>
          <a:xfrm>
            <a:off x="1117599" y="1174582"/>
            <a:ext cx="10834689" cy="4804611"/>
          </a:xfrm>
        </p:spPr>
        <p:txBody>
          <a:bodyPr/>
          <a:lstStyle/>
          <a:p>
            <a:pPr>
              <a:buClrTx/>
              <a:buFont typeface="Arial" panose="020B0604020202020204" pitchFamily="34" charset="0"/>
              <a:buChar char="•"/>
            </a:pPr>
            <a:r>
              <a:rPr lang="en-US" dirty="0">
                <a:solidFill>
                  <a:schemeClr val="tx1"/>
                </a:solidFill>
              </a:rPr>
              <a:t>Ecological impacts of HPAI on wildlife</a:t>
            </a:r>
          </a:p>
          <a:p>
            <a:pPr>
              <a:buClrTx/>
              <a:buFont typeface="Arial" panose="020B0604020202020204" pitchFamily="34" charset="0"/>
              <a:buChar char="•"/>
            </a:pPr>
            <a:r>
              <a:rPr lang="en-US" dirty="0">
                <a:solidFill>
                  <a:schemeClr val="tx1"/>
                </a:solidFill>
              </a:rPr>
              <a:t>Genomic Traceback </a:t>
            </a:r>
            <a:r>
              <a:rPr lang="en-US" b="0" i="1" dirty="0">
                <a:solidFill>
                  <a:schemeClr val="tx1"/>
                </a:solidFill>
              </a:rPr>
              <a:t>(LPAI, HPAI)</a:t>
            </a:r>
          </a:p>
          <a:p>
            <a:pPr>
              <a:buClrTx/>
              <a:buFont typeface="Arial" panose="020B0604020202020204" pitchFamily="34" charset="0"/>
              <a:buChar char="•"/>
            </a:pPr>
            <a:r>
              <a:rPr lang="en-US" dirty="0">
                <a:solidFill>
                  <a:schemeClr val="tx1"/>
                </a:solidFill>
              </a:rPr>
              <a:t>HPAI Surveillance </a:t>
            </a:r>
            <a:r>
              <a:rPr lang="en-US" b="0" dirty="0">
                <a:solidFill>
                  <a:schemeClr val="tx1"/>
                </a:solidFill>
              </a:rPr>
              <a:t>- </a:t>
            </a:r>
            <a:r>
              <a:rPr lang="en-US" b="0" i="1" dirty="0">
                <a:solidFill>
                  <a:schemeClr val="tx1"/>
                </a:solidFill>
              </a:rPr>
              <a:t> wildlife and surface waters (passive and active)</a:t>
            </a:r>
          </a:p>
          <a:p>
            <a:pPr>
              <a:buClrTx/>
              <a:buFont typeface="Arial" panose="020B0604020202020204" pitchFamily="34" charset="0"/>
              <a:buChar char="•"/>
            </a:pPr>
            <a:r>
              <a:rPr lang="en-US" dirty="0">
                <a:solidFill>
                  <a:schemeClr val="tx1"/>
                </a:solidFill>
              </a:rPr>
              <a:t>Retention ponds and managed wetlands </a:t>
            </a:r>
            <a:r>
              <a:rPr lang="en-US" b="0" i="1" dirty="0">
                <a:solidFill>
                  <a:schemeClr val="tx1"/>
                </a:solidFill>
              </a:rPr>
              <a:t>- vegetation and water management</a:t>
            </a:r>
          </a:p>
          <a:p>
            <a:pPr>
              <a:buClrTx/>
              <a:buFont typeface="Arial" panose="020B0604020202020204" pitchFamily="34" charset="0"/>
              <a:buChar char="•"/>
            </a:pPr>
            <a:r>
              <a:rPr lang="en-US" dirty="0">
                <a:solidFill>
                  <a:schemeClr val="tx1"/>
                </a:solidFill>
              </a:rPr>
              <a:t>Avian movement ecology </a:t>
            </a:r>
            <a:r>
              <a:rPr lang="en-US" b="0" i="1" dirty="0">
                <a:solidFill>
                  <a:schemeClr val="tx1"/>
                </a:solidFill>
              </a:rPr>
              <a:t>– on or near agricultural operations</a:t>
            </a:r>
          </a:p>
          <a:p>
            <a:pPr>
              <a:buClrTx/>
              <a:buFont typeface="Arial" panose="020B0604020202020204" pitchFamily="34" charset="0"/>
              <a:buChar char="•"/>
            </a:pPr>
            <a:r>
              <a:rPr lang="en-US" dirty="0">
                <a:solidFill>
                  <a:schemeClr val="tx1"/>
                </a:solidFill>
              </a:rPr>
              <a:t>Epidemiological investigations</a:t>
            </a:r>
            <a:r>
              <a:rPr lang="en-US" b="0" i="1" dirty="0">
                <a:solidFill>
                  <a:schemeClr val="tx1"/>
                </a:solidFill>
              </a:rPr>
              <a:t> involving  wildlife and the environment</a:t>
            </a:r>
          </a:p>
          <a:p>
            <a:pPr>
              <a:buClrTx/>
              <a:buFont typeface="Arial" panose="020B0604020202020204" pitchFamily="34" charset="0"/>
              <a:buChar char="•"/>
            </a:pPr>
            <a:r>
              <a:rPr lang="en-US" dirty="0">
                <a:solidFill>
                  <a:schemeClr val="tx1"/>
                </a:solidFill>
              </a:rPr>
              <a:t>Human dimensions and decision science </a:t>
            </a:r>
          </a:p>
        </p:txBody>
      </p:sp>
      <p:sp>
        <p:nvSpPr>
          <p:cNvPr id="4" name="Slide Number Placeholder 3">
            <a:extLst>
              <a:ext uri="{FF2B5EF4-FFF2-40B4-BE49-F238E27FC236}">
                <a16:creationId xmlns:a16="http://schemas.microsoft.com/office/drawing/2014/main" id="{7434DAE1-0F75-B6A7-8355-8CBEE1B1EC10}"/>
              </a:ext>
            </a:extLst>
          </p:cNvPr>
          <p:cNvSpPr>
            <a:spLocks noGrp="1"/>
          </p:cNvSpPr>
          <p:nvPr>
            <p:ph type="sldNum" sz="quarter" idx="4294967295"/>
          </p:nvPr>
        </p:nvSpPr>
        <p:spPr>
          <a:xfrm>
            <a:off x="11342688" y="8475663"/>
            <a:ext cx="849312" cy="485775"/>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6358F1C2-0466-4D57-BDC0-53FFAB762339}" type="slidenum">
              <a:rPr lang="en-US" smtClean="0"/>
              <a:pPr/>
              <a:t>15</a:t>
            </a:fld>
            <a:endParaRPr lang="en-US"/>
          </a:p>
        </p:txBody>
      </p:sp>
      <p:sp>
        <p:nvSpPr>
          <p:cNvPr id="3" name="TextBox 2">
            <a:extLst>
              <a:ext uri="{FF2B5EF4-FFF2-40B4-BE49-F238E27FC236}">
                <a16:creationId xmlns:a16="http://schemas.microsoft.com/office/drawing/2014/main" id="{72540B86-1505-68F0-344B-551BE3DB2739}"/>
              </a:ext>
            </a:extLst>
          </p:cNvPr>
          <p:cNvSpPr txBox="1"/>
          <p:nvPr/>
        </p:nvSpPr>
        <p:spPr>
          <a:xfrm>
            <a:off x="0" y="6596390"/>
            <a:ext cx="1393330" cy="261610"/>
          </a:xfrm>
          <a:prstGeom prst="rect">
            <a:avLst/>
          </a:prstGeom>
          <a:solidFill>
            <a:srgbClr val="FFFFFF">
              <a:shade val="85000"/>
              <a:alpha val="58000"/>
            </a:srgbClr>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GEERU  20240521</a:t>
            </a:r>
          </a:p>
        </p:txBody>
      </p:sp>
      <p:pic>
        <p:nvPicPr>
          <p:cNvPr id="6" name="Picture 8" descr="large_USGS_vector_black">
            <a:extLst>
              <a:ext uri="{FF2B5EF4-FFF2-40B4-BE49-F238E27FC236}">
                <a16:creationId xmlns:a16="http://schemas.microsoft.com/office/drawing/2014/main" id="{E0D7CA88-D3B3-5CB9-EF43-87ABDEF12B2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7787" y="5890460"/>
            <a:ext cx="1543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7721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FBC1-FEB9-A7FE-0F30-B5D12446B824}"/>
              </a:ext>
            </a:extLst>
          </p:cNvPr>
          <p:cNvSpPr>
            <a:spLocks noGrp="1"/>
          </p:cNvSpPr>
          <p:nvPr>
            <p:ph type="title"/>
          </p:nvPr>
        </p:nvSpPr>
        <p:spPr/>
        <p:txBody>
          <a:bodyPr>
            <a:noAutofit/>
          </a:bodyPr>
          <a:lstStyle/>
          <a:p>
            <a:pPr algn="ctr"/>
            <a:r>
              <a:rPr lang="en-US" dirty="0">
                <a:solidFill>
                  <a:schemeClr val="tx1"/>
                </a:solidFill>
              </a:rPr>
              <a:t>Presentation Outline</a:t>
            </a:r>
          </a:p>
        </p:txBody>
      </p:sp>
      <p:sp>
        <p:nvSpPr>
          <p:cNvPr id="8" name="Content Placeholder 7">
            <a:extLst>
              <a:ext uri="{FF2B5EF4-FFF2-40B4-BE49-F238E27FC236}">
                <a16:creationId xmlns:a16="http://schemas.microsoft.com/office/drawing/2014/main" id="{6DE9D357-D32A-232F-FD25-E7D7212A5896}"/>
              </a:ext>
            </a:extLst>
          </p:cNvPr>
          <p:cNvSpPr>
            <a:spLocks noGrp="1"/>
          </p:cNvSpPr>
          <p:nvPr>
            <p:ph idx="1"/>
          </p:nvPr>
        </p:nvSpPr>
        <p:spPr/>
        <p:txBody>
          <a:bodyPr/>
          <a:lstStyle/>
          <a:p>
            <a:pPr>
              <a:buClrTx/>
              <a:buFont typeface="Arial" panose="020B0604020202020204" pitchFamily="34" charset="0"/>
              <a:buChar char="•"/>
            </a:pPr>
            <a:r>
              <a:rPr lang="en-US" dirty="0">
                <a:solidFill>
                  <a:schemeClr val="tx1"/>
                </a:solidFill>
              </a:rPr>
              <a:t>US Geological Survey Introduction</a:t>
            </a:r>
          </a:p>
          <a:p>
            <a:pPr>
              <a:buClrTx/>
              <a:buFont typeface="Arial" panose="020B0604020202020204" pitchFamily="34" charset="0"/>
              <a:buChar char="•"/>
            </a:pPr>
            <a:r>
              <a:rPr lang="en-US" dirty="0">
                <a:solidFill>
                  <a:schemeClr val="tx1"/>
                </a:solidFill>
              </a:rPr>
              <a:t>Shared Terrestrial Diseases</a:t>
            </a:r>
          </a:p>
          <a:p>
            <a:pPr>
              <a:buClrTx/>
              <a:buFont typeface="Arial" panose="020B0604020202020204" pitchFamily="34" charset="0"/>
              <a:buChar char="•"/>
            </a:pPr>
            <a:r>
              <a:rPr lang="en-US" dirty="0">
                <a:solidFill>
                  <a:schemeClr val="tx1"/>
                </a:solidFill>
              </a:rPr>
              <a:t>Shared Aquatic Diseases</a:t>
            </a:r>
          </a:p>
        </p:txBody>
      </p:sp>
      <p:sp>
        <p:nvSpPr>
          <p:cNvPr id="4" name="Slide Number Placeholder 3">
            <a:extLst>
              <a:ext uri="{FF2B5EF4-FFF2-40B4-BE49-F238E27FC236}">
                <a16:creationId xmlns:a16="http://schemas.microsoft.com/office/drawing/2014/main" id="{7434DAE1-0F75-B6A7-8355-8CBEE1B1EC10}"/>
              </a:ext>
            </a:extLst>
          </p:cNvPr>
          <p:cNvSpPr>
            <a:spLocks noGrp="1"/>
          </p:cNvSpPr>
          <p:nvPr>
            <p:ph type="sldNum" sz="quarter" idx="4294967295"/>
          </p:nvPr>
        </p:nvSpPr>
        <p:spPr>
          <a:xfrm>
            <a:off x="11342688" y="8475663"/>
            <a:ext cx="849312" cy="485775"/>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6358F1C2-0466-4D57-BDC0-53FFAB762339}" type="slidenum">
              <a:rPr lang="en-US" smtClean="0"/>
              <a:pPr/>
              <a:t>16</a:t>
            </a:fld>
            <a:endParaRPr lang="en-US"/>
          </a:p>
        </p:txBody>
      </p:sp>
      <p:sp>
        <p:nvSpPr>
          <p:cNvPr id="3" name="TextBox 2">
            <a:extLst>
              <a:ext uri="{FF2B5EF4-FFF2-40B4-BE49-F238E27FC236}">
                <a16:creationId xmlns:a16="http://schemas.microsoft.com/office/drawing/2014/main" id="{72540B86-1505-68F0-344B-551BE3DB2739}"/>
              </a:ext>
            </a:extLst>
          </p:cNvPr>
          <p:cNvSpPr txBox="1"/>
          <p:nvPr/>
        </p:nvSpPr>
        <p:spPr>
          <a:xfrm>
            <a:off x="0" y="6596390"/>
            <a:ext cx="1393330" cy="261610"/>
          </a:xfrm>
          <a:prstGeom prst="rect">
            <a:avLst/>
          </a:prstGeom>
          <a:solidFill>
            <a:srgbClr val="FFFFFF">
              <a:shade val="85000"/>
              <a:alpha val="58000"/>
            </a:srgbClr>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GEERU  20240521</a:t>
            </a:r>
          </a:p>
        </p:txBody>
      </p:sp>
      <p:pic>
        <p:nvPicPr>
          <p:cNvPr id="5" name="Picture 8" descr="large_USGS_vector_black">
            <a:extLst>
              <a:ext uri="{FF2B5EF4-FFF2-40B4-BE49-F238E27FC236}">
                <a16:creationId xmlns:a16="http://schemas.microsoft.com/office/drawing/2014/main" id="{AC69CFFC-9F45-DEBA-7ADD-D4EC6315BBC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3536" y="5923132"/>
            <a:ext cx="1543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332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8">
                                            <p:txEl>
                                              <p:pRg st="2" end="2"/>
                                            </p:txEl>
                                          </p:spTgt>
                                        </p:tgtEl>
                                        <p:attrNameLst>
                                          <p:attrName>style.color</p:attrName>
                                        </p:attrNameLst>
                                      </p:cBhvr>
                                      <p:to>
                                        <p:clrVal>
                                          <a:schemeClr val="accent2"/>
                                        </p:clrVal>
                                      </p:to>
                                    </p:set>
                                    <p:set>
                                      <p:cBhvr>
                                        <p:cTn id="7" dur="500" fill="hold"/>
                                        <p:tgtEl>
                                          <p:spTgt spid="8">
                                            <p:txEl>
                                              <p:pRg st="2" end="2"/>
                                            </p:txEl>
                                          </p:spTgt>
                                        </p:tgtEl>
                                        <p:attrNameLst>
                                          <p:attrName>fillcolor</p:attrName>
                                        </p:attrNameLst>
                                      </p:cBhvr>
                                      <p:to>
                                        <p:clrVal>
                                          <a:schemeClr val="accent2"/>
                                        </p:clrVal>
                                      </p:to>
                                    </p:set>
                                    <p:set>
                                      <p:cBhvr>
                                        <p:cTn id="8" dur="500" fill="hold"/>
                                        <p:tgtEl>
                                          <p:spTgt spid="8">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A6275-DE42-4998-A19D-12279C3773B7}"/>
              </a:ext>
            </a:extLst>
          </p:cNvPr>
          <p:cNvSpPr>
            <a:spLocks noGrp="1"/>
          </p:cNvSpPr>
          <p:nvPr>
            <p:ph type="title"/>
          </p:nvPr>
        </p:nvSpPr>
        <p:spPr/>
        <p:txBody>
          <a:bodyPr/>
          <a:lstStyle/>
          <a:p>
            <a:pPr algn="ctr"/>
            <a:r>
              <a:rPr lang="en-US" dirty="0">
                <a:solidFill>
                  <a:schemeClr val="tx1"/>
                </a:solidFill>
              </a:rPr>
              <a:t>Wildlife Health in a Changing Climate</a:t>
            </a:r>
          </a:p>
        </p:txBody>
      </p:sp>
      <p:sp>
        <p:nvSpPr>
          <p:cNvPr id="7" name="Content Placeholder 6">
            <a:extLst>
              <a:ext uri="{FF2B5EF4-FFF2-40B4-BE49-F238E27FC236}">
                <a16:creationId xmlns:a16="http://schemas.microsoft.com/office/drawing/2014/main" id="{40DC4C3F-4B6B-4D7B-95D0-E96031BD69D1}"/>
              </a:ext>
            </a:extLst>
          </p:cNvPr>
          <p:cNvSpPr>
            <a:spLocks noGrp="1"/>
          </p:cNvSpPr>
          <p:nvPr>
            <p:ph idx="1"/>
          </p:nvPr>
        </p:nvSpPr>
        <p:spPr>
          <a:xfrm>
            <a:off x="315495" y="1844796"/>
            <a:ext cx="4680284" cy="4114800"/>
          </a:xfrm>
        </p:spPr>
        <p:txBody>
          <a:bodyPr/>
          <a:lstStyle/>
          <a:p>
            <a:pPr>
              <a:buClrTx/>
            </a:pPr>
            <a:r>
              <a:rPr lang="en-US" dirty="0">
                <a:solidFill>
                  <a:schemeClr val="tx1"/>
                </a:solidFill>
              </a:rPr>
              <a:t>Manage for Wildlife Health, Not Disease</a:t>
            </a:r>
          </a:p>
          <a:p>
            <a:pPr>
              <a:buClrTx/>
            </a:pPr>
            <a:r>
              <a:rPr lang="en-US" dirty="0">
                <a:solidFill>
                  <a:schemeClr val="tx1"/>
                </a:solidFill>
              </a:rPr>
              <a:t>Conduct Systematic Health Surveillance</a:t>
            </a:r>
          </a:p>
          <a:p>
            <a:pPr>
              <a:buClrTx/>
            </a:pPr>
            <a:r>
              <a:rPr lang="en-US" dirty="0">
                <a:solidFill>
                  <a:schemeClr val="tx1"/>
                </a:solidFill>
              </a:rPr>
              <a:t>Implement Climate Adaptation Strategies</a:t>
            </a:r>
          </a:p>
          <a:p>
            <a:pPr>
              <a:buClrTx/>
            </a:pPr>
            <a:r>
              <a:rPr lang="en-US" dirty="0">
                <a:solidFill>
                  <a:schemeClr val="tx1"/>
                </a:solidFill>
              </a:rPr>
              <a:t>Implement a Systems Approach</a:t>
            </a:r>
          </a:p>
          <a:p>
            <a:pPr>
              <a:buClrTx/>
            </a:pPr>
            <a:endParaRPr lang="en-US" dirty="0">
              <a:solidFill>
                <a:schemeClr val="tx1"/>
              </a:solidFill>
            </a:endParaRPr>
          </a:p>
          <a:p>
            <a:pPr>
              <a:buClrTx/>
            </a:pPr>
            <a:endParaRPr lang="en-US" dirty="0">
              <a:solidFill>
                <a:schemeClr val="tx1"/>
              </a:solidFill>
            </a:endParaRPr>
          </a:p>
          <a:p>
            <a:pPr>
              <a:buClrTx/>
            </a:pPr>
            <a:endParaRPr lang="en-US" dirty="0">
              <a:solidFill>
                <a:schemeClr val="tx1"/>
              </a:solidFill>
            </a:endParaRPr>
          </a:p>
        </p:txBody>
      </p:sp>
      <p:pic>
        <p:nvPicPr>
          <p:cNvPr id="8" name="Picture 7">
            <a:extLst>
              <a:ext uri="{FF2B5EF4-FFF2-40B4-BE49-F238E27FC236}">
                <a16:creationId xmlns:a16="http://schemas.microsoft.com/office/drawing/2014/main" id="{AC7317D8-4C04-4F72-9596-204E1F2E46FE}"/>
              </a:ext>
            </a:extLst>
          </p:cNvPr>
          <p:cNvPicPr>
            <a:picLocks noChangeAspect="1"/>
          </p:cNvPicPr>
          <p:nvPr/>
        </p:nvPicPr>
        <p:blipFill rotWithShape="1">
          <a:blip r:embed="rId3"/>
          <a:srcRect l="24375" t="23333" r="27500" b="18889"/>
          <a:stretch/>
        </p:blipFill>
        <p:spPr>
          <a:xfrm>
            <a:off x="4995779" y="1099810"/>
            <a:ext cx="7196221" cy="4859786"/>
          </a:xfrm>
          <a:prstGeom prst="rect">
            <a:avLst/>
          </a:prstGeom>
        </p:spPr>
      </p:pic>
      <p:sp>
        <p:nvSpPr>
          <p:cNvPr id="3" name="TextBox 2">
            <a:extLst>
              <a:ext uri="{FF2B5EF4-FFF2-40B4-BE49-F238E27FC236}">
                <a16:creationId xmlns:a16="http://schemas.microsoft.com/office/drawing/2014/main" id="{EBAA0EC7-8161-0622-3E79-6B1FE30387F3}"/>
              </a:ext>
            </a:extLst>
          </p:cNvPr>
          <p:cNvSpPr txBox="1"/>
          <p:nvPr/>
        </p:nvSpPr>
        <p:spPr>
          <a:xfrm>
            <a:off x="0" y="6596390"/>
            <a:ext cx="1393330" cy="261610"/>
          </a:xfrm>
          <a:prstGeom prst="rect">
            <a:avLst/>
          </a:prstGeom>
          <a:solidFill>
            <a:srgbClr val="FFFFFF">
              <a:shade val="85000"/>
              <a:alpha val="58000"/>
            </a:srgbClr>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GEERU  20240521</a:t>
            </a:r>
          </a:p>
        </p:txBody>
      </p:sp>
      <p:pic>
        <p:nvPicPr>
          <p:cNvPr id="4" name="Picture 8" descr="large_USGS_vector_black">
            <a:extLst>
              <a:ext uri="{FF2B5EF4-FFF2-40B4-BE49-F238E27FC236}">
                <a16:creationId xmlns:a16="http://schemas.microsoft.com/office/drawing/2014/main" id="{3771DA3A-73FA-B263-CABC-F4D42BEB9F4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5937492"/>
            <a:ext cx="1543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0103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A6275-DE42-4998-A19D-12279C3773B7}"/>
              </a:ext>
            </a:extLst>
          </p:cNvPr>
          <p:cNvSpPr>
            <a:spLocks noGrp="1"/>
          </p:cNvSpPr>
          <p:nvPr>
            <p:ph type="title"/>
          </p:nvPr>
        </p:nvSpPr>
        <p:spPr/>
        <p:txBody>
          <a:bodyPr/>
          <a:lstStyle/>
          <a:p>
            <a:pPr algn="ctr"/>
            <a:r>
              <a:rPr lang="en-US" dirty="0">
                <a:solidFill>
                  <a:schemeClr val="tx1"/>
                </a:solidFill>
              </a:rPr>
              <a:t>Proliferative Kidney Disease</a:t>
            </a:r>
            <a:br>
              <a:rPr lang="en-US" sz="1800" b="0" i="0" u="none" strike="noStrike" baseline="0" dirty="0">
                <a:solidFill>
                  <a:srgbClr val="000000"/>
                </a:solidFill>
                <a:latin typeface="Times New Roman" panose="02020603050405020304" pitchFamily="18" charset="0"/>
              </a:rPr>
            </a:br>
            <a:r>
              <a:rPr lang="en-US" sz="2400" b="0" i="0" u="none" strike="noStrike" baseline="0" dirty="0" err="1">
                <a:solidFill>
                  <a:srgbClr val="000000"/>
                </a:solidFill>
              </a:rPr>
              <a:t>Myxoxoan</a:t>
            </a:r>
            <a:r>
              <a:rPr lang="en-US" sz="2400" b="0" i="0" u="none" strike="noStrike" baseline="0" dirty="0">
                <a:solidFill>
                  <a:srgbClr val="000000"/>
                </a:solidFill>
              </a:rPr>
              <a:t> parasite: </a:t>
            </a:r>
            <a:r>
              <a:rPr lang="en-US" sz="2400" b="0" i="1" u="none" strike="noStrike" baseline="0" dirty="0" err="1">
                <a:solidFill>
                  <a:srgbClr val="000000"/>
                </a:solidFill>
              </a:rPr>
              <a:t>Tetracapsuloides</a:t>
            </a:r>
            <a:r>
              <a:rPr lang="en-US" sz="2400" b="0" i="1" u="none" strike="noStrike" baseline="0" dirty="0">
                <a:solidFill>
                  <a:srgbClr val="000000"/>
                </a:solidFill>
              </a:rPr>
              <a:t> </a:t>
            </a:r>
            <a:r>
              <a:rPr lang="en-US" sz="2400" b="0" i="1" u="none" strike="noStrike" baseline="0" dirty="0" err="1">
                <a:solidFill>
                  <a:srgbClr val="000000"/>
                </a:solidFill>
              </a:rPr>
              <a:t>bryosalmonae</a:t>
            </a:r>
            <a:r>
              <a:rPr lang="en-US" sz="2400" b="0" i="1" u="none" strike="noStrike" baseline="0" dirty="0">
                <a:solidFill>
                  <a:srgbClr val="000000"/>
                </a:solidFill>
              </a:rPr>
              <a:t> </a:t>
            </a:r>
            <a:endParaRPr lang="en-US" sz="2400" dirty="0">
              <a:solidFill>
                <a:schemeClr val="tx1"/>
              </a:solidFill>
            </a:endParaRPr>
          </a:p>
        </p:txBody>
      </p:sp>
      <p:sp>
        <p:nvSpPr>
          <p:cNvPr id="3" name="TextBox 2">
            <a:extLst>
              <a:ext uri="{FF2B5EF4-FFF2-40B4-BE49-F238E27FC236}">
                <a16:creationId xmlns:a16="http://schemas.microsoft.com/office/drawing/2014/main" id="{EBAA0EC7-8161-0622-3E79-6B1FE30387F3}"/>
              </a:ext>
            </a:extLst>
          </p:cNvPr>
          <p:cNvSpPr txBox="1"/>
          <p:nvPr/>
        </p:nvSpPr>
        <p:spPr>
          <a:xfrm>
            <a:off x="0" y="6596390"/>
            <a:ext cx="1393330" cy="261610"/>
          </a:xfrm>
          <a:prstGeom prst="rect">
            <a:avLst/>
          </a:prstGeom>
          <a:solidFill>
            <a:srgbClr val="FFFFFF">
              <a:shade val="85000"/>
              <a:alpha val="58000"/>
            </a:srgbClr>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GEERU  20240521</a:t>
            </a:r>
          </a:p>
        </p:txBody>
      </p:sp>
      <p:sp>
        <p:nvSpPr>
          <p:cNvPr id="4" name="Content Placeholder 3">
            <a:extLst>
              <a:ext uri="{FF2B5EF4-FFF2-40B4-BE49-F238E27FC236}">
                <a16:creationId xmlns:a16="http://schemas.microsoft.com/office/drawing/2014/main" id="{35217FBC-6014-EADF-B247-22F129FB8D2F}"/>
              </a:ext>
            </a:extLst>
          </p:cNvPr>
          <p:cNvSpPr>
            <a:spLocks noGrp="1"/>
          </p:cNvSpPr>
          <p:nvPr>
            <p:ph idx="1"/>
          </p:nvPr>
        </p:nvSpPr>
        <p:spPr/>
        <p:txBody>
          <a:bodyPr/>
          <a:lstStyle/>
          <a:p>
            <a:pPr>
              <a:buClrTx/>
            </a:pPr>
            <a:endParaRPr lang="en-US"/>
          </a:p>
        </p:txBody>
      </p:sp>
      <p:pic>
        <p:nvPicPr>
          <p:cNvPr id="11" name="Picture 10" descr="A picture containing text, grass, outdoor, different&#10;&#10;Description automatically generated">
            <a:extLst>
              <a:ext uri="{FF2B5EF4-FFF2-40B4-BE49-F238E27FC236}">
                <a16:creationId xmlns:a16="http://schemas.microsoft.com/office/drawing/2014/main" id="{14477019-3E7D-89EE-AA61-338D1E8BEB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887" y="1295400"/>
            <a:ext cx="11240114" cy="5300990"/>
          </a:xfrm>
          <a:prstGeom prst="rect">
            <a:avLst/>
          </a:prstGeom>
        </p:spPr>
      </p:pic>
      <p:pic>
        <p:nvPicPr>
          <p:cNvPr id="12" name="Picture 11">
            <a:extLst>
              <a:ext uri="{FF2B5EF4-FFF2-40B4-BE49-F238E27FC236}">
                <a16:creationId xmlns:a16="http://schemas.microsoft.com/office/drawing/2014/main" id="{883BA765-8DD1-212E-5A21-E54C66EF9B5E}"/>
              </a:ext>
            </a:extLst>
          </p:cNvPr>
          <p:cNvPicPr>
            <a:picLocks noChangeAspect="1"/>
          </p:cNvPicPr>
          <p:nvPr/>
        </p:nvPicPr>
        <p:blipFill rotWithShape="1">
          <a:blip r:embed="rId4"/>
          <a:srcRect l="17500" t="38235" r="20000" b="24118"/>
          <a:stretch/>
        </p:blipFill>
        <p:spPr>
          <a:xfrm>
            <a:off x="0" y="1551432"/>
            <a:ext cx="5867400" cy="1877568"/>
          </a:xfrm>
          <a:prstGeom prst="rect">
            <a:avLst/>
          </a:prstGeom>
        </p:spPr>
      </p:pic>
      <p:pic>
        <p:nvPicPr>
          <p:cNvPr id="13" name="Picture 12">
            <a:extLst>
              <a:ext uri="{FF2B5EF4-FFF2-40B4-BE49-F238E27FC236}">
                <a16:creationId xmlns:a16="http://schemas.microsoft.com/office/drawing/2014/main" id="{2114221B-5EEB-124C-21AC-DADEAD464EAB}"/>
              </a:ext>
            </a:extLst>
          </p:cNvPr>
          <p:cNvPicPr>
            <a:picLocks noChangeAspect="1"/>
          </p:cNvPicPr>
          <p:nvPr/>
        </p:nvPicPr>
        <p:blipFill rotWithShape="1">
          <a:blip r:embed="rId5"/>
          <a:srcRect l="22500" t="15882" r="31250" b="48353"/>
          <a:stretch/>
        </p:blipFill>
        <p:spPr>
          <a:xfrm>
            <a:off x="15205" y="3429000"/>
            <a:ext cx="5836989" cy="2397898"/>
          </a:xfrm>
          <a:prstGeom prst="rect">
            <a:avLst/>
          </a:prstGeom>
        </p:spPr>
      </p:pic>
      <p:pic>
        <p:nvPicPr>
          <p:cNvPr id="14" name="Picture 8" descr="large_USGS_vector_black">
            <a:extLst>
              <a:ext uri="{FF2B5EF4-FFF2-40B4-BE49-F238E27FC236}">
                <a16:creationId xmlns:a16="http://schemas.microsoft.com/office/drawing/2014/main" id="{589584D0-C172-A259-472B-A66AABB6922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5943600"/>
            <a:ext cx="1543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747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34DAE1-0F75-B6A7-8355-8CBEE1B1EC10}"/>
              </a:ext>
            </a:extLst>
          </p:cNvPr>
          <p:cNvSpPr>
            <a:spLocks noGrp="1"/>
          </p:cNvSpPr>
          <p:nvPr>
            <p:ph type="sldNum" sz="quarter" idx="12"/>
          </p:nvPr>
        </p:nvSpPr>
        <p:spPr>
          <a:xfrm>
            <a:off x="14875427" y="8475133"/>
            <a:ext cx="848677"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6358F1C2-0466-4D57-BDC0-53FFAB762339}" type="slidenum">
              <a:rPr lang="en-US" smtClean="0"/>
              <a:pPr/>
              <a:t>19</a:t>
            </a:fld>
            <a:endParaRPr lang="en-US"/>
          </a:p>
        </p:txBody>
      </p:sp>
      <p:sp>
        <p:nvSpPr>
          <p:cNvPr id="2" name="Title 1">
            <a:extLst>
              <a:ext uri="{FF2B5EF4-FFF2-40B4-BE49-F238E27FC236}">
                <a16:creationId xmlns:a16="http://schemas.microsoft.com/office/drawing/2014/main" id="{75B3FBC1-FEB9-A7FE-0F30-B5D12446B824}"/>
              </a:ext>
            </a:extLst>
          </p:cNvPr>
          <p:cNvSpPr>
            <a:spLocks noGrp="1"/>
          </p:cNvSpPr>
          <p:nvPr>
            <p:ph type="title"/>
          </p:nvPr>
        </p:nvSpPr>
        <p:spPr>
          <a:xfrm>
            <a:off x="88232" y="112295"/>
            <a:ext cx="12015536" cy="1781404"/>
          </a:xfrm>
        </p:spPr>
        <p:txBody>
          <a:bodyPr>
            <a:noAutofit/>
          </a:bodyPr>
          <a:lstStyle/>
          <a:p>
            <a:pPr algn="ctr"/>
            <a:r>
              <a:rPr lang="en-US" sz="4000" dirty="0">
                <a:solidFill>
                  <a:schemeClr val="tx1"/>
                </a:solidFill>
              </a:rPr>
              <a:t>Captive Fish Health</a:t>
            </a:r>
          </a:p>
        </p:txBody>
      </p:sp>
      <p:sp>
        <p:nvSpPr>
          <p:cNvPr id="3" name="TextBox 2">
            <a:extLst>
              <a:ext uri="{FF2B5EF4-FFF2-40B4-BE49-F238E27FC236}">
                <a16:creationId xmlns:a16="http://schemas.microsoft.com/office/drawing/2014/main" id="{72540B86-1505-68F0-344B-551BE3DB2739}"/>
              </a:ext>
            </a:extLst>
          </p:cNvPr>
          <p:cNvSpPr txBox="1"/>
          <p:nvPr/>
        </p:nvSpPr>
        <p:spPr>
          <a:xfrm>
            <a:off x="0" y="6596390"/>
            <a:ext cx="1393330" cy="261610"/>
          </a:xfrm>
          <a:prstGeom prst="rect">
            <a:avLst/>
          </a:prstGeom>
          <a:solidFill>
            <a:srgbClr val="FFFFFF">
              <a:shade val="85000"/>
              <a:alpha val="58000"/>
            </a:srgbClr>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GEERU  20240521</a:t>
            </a:r>
          </a:p>
        </p:txBody>
      </p:sp>
      <p:pic>
        <p:nvPicPr>
          <p:cNvPr id="6" name="Picture 5">
            <a:extLst>
              <a:ext uri="{FF2B5EF4-FFF2-40B4-BE49-F238E27FC236}">
                <a16:creationId xmlns:a16="http://schemas.microsoft.com/office/drawing/2014/main" id="{8FB43B76-8315-3AC1-BC03-FB810C3A4CF7}"/>
              </a:ext>
            </a:extLst>
          </p:cNvPr>
          <p:cNvPicPr>
            <a:picLocks noChangeAspect="1"/>
          </p:cNvPicPr>
          <p:nvPr/>
        </p:nvPicPr>
        <p:blipFill>
          <a:blip r:embed="rId3"/>
          <a:stretch>
            <a:fillRect/>
          </a:stretch>
        </p:blipFill>
        <p:spPr>
          <a:xfrm>
            <a:off x="0" y="1361216"/>
            <a:ext cx="12192000" cy="4552662"/>
          </a:xfrm>
          <a:prstGeom prst="rect">
            <a:avLst/>
          </a:prstGeom>
        </p:spPr>
      </p:pic>
      <p:pic>
        <p:nvPicPr>
          <p:cNvPr id="7" name="Picture 8" descr="large_USGS_vector_black">
            <a:extLst>
              <a:ext uri="{FF2B5EF4-FFF2-40B4-BE49-F238E27FC236}">
                <a16:creationId xmlns:a16="http://schemas.microsoft.com/office/drawing/2014/main" id="{26AA45FC-86C7-CB66-9E82-5784ABF9E7F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6067358"/>
            <a:ext cx="1543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7501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EE76E613-5D52-4B2A-938A-CDE5F865AFB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7"/>
          <a:stretch/>
        </p:blipFill>
        <p:spPr>
          <a:xfrm>
            <a:off x="20" y="-13"/>
            <a:ext cx="2926060" cy="4005072"/>
          </a:xfrm>
          <a:prstGeom prst="rect">
            <a:avLst/>
          </a:prstGeom>
        </p:spPr>
      </p:pic>
      <p:pic>
        <p:nvPicPr>
          <p:cNvPr id="2" name="Picture 2">
            <a:extLst>
              <a:ext uri="{FF2B5EF4-FFF2-40B4-BE49-F238E27FC236}">
                <a16:creationId xmlns:a16="http://schemas.microsoft.com/office/drawing/2014/main" id="{01004EEE-150F-49CC-BDDA-91ADCA0D740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b="-3"/>
          <a:stretch/>
        </p:blipFill>
        <p:spPr>
          <a:xfrm>
            <a:off x="3077487" y="8"/>
            <a:ext cx="2935224" cy="4005067"/>
          </a:xfrm>
          <a:prstGeom prst="rect">
            <a:avLst/>
          </a:prstGeom>
        </p:spPr>
      </p:pic>
      <p:pic>
        <p:nvPicPr>
          <p:cNvPr id="6" name="Picture 6">
            <a:extLst>
              <a:ext uri="{FF2B5EF4-FFF2-40B4-BE49-F238E27FC236}">
                <a16:creationId xmlns:a16="http://schemas.microsoft.com/office/drawing/2014/main" id="{8DAAE5EB-0E40-4939-915A-D73F5DF5D0B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174474" y="13"/>
            <a:ext cx="2935224" cy="4005071"/>
          </a:xfrm>
          <a:prstGeom prst="rect">
            <a:avLst/>
          </a:prstGeom>
        </p:spPr>
      </p:pic>
      <p:pic>
        <p:nvPicPr>
          <p:cNvPr id="3" name="Picture 3">
            <a:extLst>
              <a:ext uri="{FF2B5EF4-FFF2-40B4-BE49-F238E27FC236}">
                <a16:creationId xmlns:a16="http://schemas.microsoft.com/office/drawing/2014/main" id="{A5E50753-4A4B-4653-BE66-A2D8E0BAA556}"/>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b="-2"/>
          <a:stretch/>
        </p:blipFill>
        <p:spPr>
          <a:xfrm>
            <a:off x="9256776" y="-9"/>
            <a:ext cx="2935224" cy="4005072"/>
          </a:xfrm>
          <a:prstGeom prst="rect">
            <a:avLst/>
          </a:prstGeom>
        </p:spPr>
      </p:pic>
      <p:sp>
        <p:nvSpPr>
          <p:cNvPr id="9" name="Content Placeholder 8">
            <a:extLst>
              <a:ext uri="{FF2B5EF4-FFF2-40B4-BE49-F238E27FC236}">
                <a16:creationId xmlns:a16="http://schemas.microsoft.com/office/drawing/2014/main" id="{7F3724EB-23BC-42C4-B576-FE3CF5BFFE74}"/>
              </a:ext>
            </a:extLst>
          </p:cNvPr>
          <p:cNvSpPr>
            <a:spLocks noGrp="1"/>
          </p:cNvSpPr>
          <p:nvPr>
            <p:ph idx="1"/>
          </p:nvPr>
        </p:nvSpPr>
        <p:spPr>
          <a:xfrm>
            <a:off x="2151564" y="3789873"/>
            <a:ext cx="8055454" cy="1198198"/>
          </a:xfrm>
        </p:spPr>
        <p:txBody>
          <a:bodyPr vert="horz" lIns="91440" tIns="45720" rIns="91440" bIns="45720" rtlCol="0" anchor="ctr">
            <a:normAutofit/>
          </a:bodyPr>
          <a:lstStyle/>
          <a:p>
            <a:pPr marL="0" indent="0">
              <a:buNone/>
            </a:pPr>
            <a:r>
              <a:rPr lang="en-US" sz="2400" i="1" kern="1200">
                <a:solidFill>
                  <a:schemeClr val="tx1"/>
                </a:solidFill>
                <a:latin typeface="+mn-lt"/>
              </a:rPr>
              <a:t>Wildlife Veterinarian, Disease Ecologist, Army Veteran</a:t>
            </a:r>
            <a:endParaRPr lang="en-US" sz="2400" i="1" kern="1200">
              <a:solidFill>
                <a:schemeClr val="tx1"/>
              </a:solidFill>
              <a:latin typeface="+mn-lt"/>
              <a:cs typeface="Calibri"/>
            </a:endParaRPr>
          </a:p>
        </p:txBody>
      </p:sp>
      <p:sp>
        <p:nvSpPr>
          <p:cNvPr id="5" name="TextBox 4">
            <a:extLst>
              <a:ext uri="{FF2B5EF4-FFF2-40B4-BE49-F238E27FC236}">
                <a16:creationId xmlns:a16="http://schemas.microsoft.com/office/drawing/2014/main" id="{43EFFAEF-79AC-479F-C683-6CEDB9FF28A4}"/>
              </a:ext>
            </a:extLst>
          </p:cNvPr>
          <p:cNvSpPr txBox="1"/>
          <p:nvPr/>
        </p:nvSpPr>
        <p:spPr>
          <a:xfrm>
            <a:off x="0" y="6596390"/>
            <a:ext cx="1675459" cy="261610"/>
          </a:xfrm>
          <a:prstGeom prst="rect">
            <a:avLst/>
          </a:prstGeom>
          <a:solidFill>
            <a:srgbClr val="FFFFFF">
              <a:shade val="85000"/>
              <a:alpha val="58000"/>
            </a:srgbClr>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SVM Caucus 20231212</a:t>
            </a:r>
          </a:p>
        </p:txBody>
      </p:sp>
      <p:sp>
        <p:nvSpPr>
          <p:cNvPr id="4" name="TextBox 3">
            <a:extLst>
              <a:ext uri="{FF2B5EF4-FFF2-40B4-BE49-F238E27FC236}">
                <a16:creationId xmlns:a16="http://schemas.microsoft.com/office/drawing/2014/main" id="{CB0BED0E-AB07-943B-7EE4-175E40DC0321}"/>
              </a:ext>
            </a:extLst>
          </p:cNvPr>
          <p:cNvSpPr txBox="1"/>
          <p:nvPr/>
        </p:nvSpPr>
        <p:spPr>
          <a:xfrm>
            <a:off x="10356" y="3349562"/>
            <a:ext cx="2915724" cy="646331"/>
          </a:xfrm>
          <a:prstGeom prst="rect">
            <a:avLst/>
          </a:prstGeom>
          <a:solidFill>
            <a:schemeClr val="bg1">
              <a:lumMod val="75000"/>
              <a:alpha val="72000"/>
            </a:schemeClr>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US Army Veterinary Corps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CENTCOM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Operation Inherent Resolve, Iraq</a:t>
            </a:r>
          </a:p>
        </p:txBody>
      </p:sp>
      <p:sp>
        <p:nvSpPr>
          <p:cNvPr id="8" name="TextBox 7">
            <a:extLst>
              <a:ext uri="{FF2B5EF4-FFF2-40B4-BE49-F238E27FC236}">
                <a16:creationId xmlns:a16="http://schemas.microsoft.com/office/drawing/2014/main" id="{C43E4AB3-F98B-E1FD-839D-692FF7F73894}"/>
              </a:ext>
            </a:extLst>
          </p:cNvPr>
          <p:cNvSpPr txBox="1"/>
          <p:nvPr/>
        </p:nvSpPr>
        <p:spPr>
          <a:xfrm>
            <a:off x="3085082" y="3183910"/>
            <a:ext cx="2926060" cy="830997"/>
          </a:xfrm>
          <a:prstGeom prst="rect">
            <a:avLst/>
          </a:prstGeom>
          <a:solidFill>
            <a:schemeClr val="bg1">
              <a:lumMod val="75000"/>
              <a:alpha val="72000"/>
            </a:schemeClr>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Arial" panose="020B0604020202020204" pitchFamily="34" charset="0"/>
              </a:rPr>
              <a:t>Eastern Towhee </a:t>
            </a:r>
            <a:r>
              <a:rPr kumimoji="0" lang="en-US" sz="12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a:t>
            </a:r>
            <a:r>
              <a:rPr kumimoji="0" lang="en-US" sz="1200" b="0" i="1" u="none" strike="noStrike" kern="1200" cap="none" spc="0" normalizeH="0" baseline="0" noProof="0">
                <a:ln>
                  <a:noFill/>
                </a:ln>
                <a:solidFill>
                  <a:srgbClr val="000000"/>
                </a:solidFill>
                <a:effectLst/>
                <a:uLnTx/>
                <a:uFillTx/>
                <a:latin typeface="Arial"/>
                <a:ea typeface="+mn-ea"/>
                <a:cs typeface="Arial" panose="020B0604020202020204" pitchFamily="34" charset="0"/>
              </a:rPr>
              <a:t>Pipilo erythrophthalmus</a:t>
            </a:r>
            <a:r>
              <a:rPr kumimoji="0" lang="en-US" sz="12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 </a:t>
            </a:r>
            <a:r>
              <a:rPr kumimoji="0" lang="en-US" sz="1200" b="1" i="0" u="none" strike="noStrike" kern="1200" cap="none" spc="0" normalizeH="0" baseline="0" noProof="0">
                <a:ln>
                  <a:noFill/>
                </a:ln>
                <a:solidFill>
                  <a:srgbClr val="000000"/>
                </a:solidFill>
                <a:effectLst/>
                <a:uLnTx/>
                <a:uFillTx/>
                <a:latin typeface="Arial"/>
                <a:ea typeface="+mn-ea"/>
                <a:cs typeface="Arial" panose="020B0604020202020204" pitchFamily="34" charset="0"/>
              </a:rPr>
              <a:t>in hand after mist-netting in Jefferson National Forest, Virginia</a:t>
            </a:r>
          </a:p>
        </p:txBody>
      </p:sp>
      <p:sp>
        <p:nvSpPr>
          <p:cNvPr id="10" name="TextBox 9">
            <a:extLst>
              <a:ext uri="{FF2B5EF4-FFF2-40B4-BE49-F238E27FC236}">
                <a16:creationId xmlns:a16="http://schemas.microsoft.com/office/drawing/2014/main" id="{98346ACD-3C07-7E78-1622-6B6196BC55B8}"/>
              </a:ext>
            </a:extLst>
          </p:cNvPr>
          <p:cNvSpPr txBox="1"/>
          <p:nvPr/>
        </p:nvSpPr>
        <p:spPr>
          <a:xfrm>
            <a:off x="6158219" y="3536712"/>
            <a:ext cx="2956293" cy="461665"/>
          </a:xfrm>
          <a:prstGeom prst="rect">
            <a:avLst/>
          </a:prstGeom>
          <a:solidFill>
            <a:schemeClr val="bg1">
              <a:lumMod val="75000"/>
              <a:alpha val="72000"/>
            </a:schemeClr>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Arial" panose="020B0604020202020204" pitchFamily="34" charset="0"/>
              </a:rPr>
              <a:t>Examination of a lion </a:t>
            </a:r>
            <a:r>
              <a:rPr kumimoji="0" lang="en-US" sz="1200" b="0" i="1" u="none" strike="noStrike" kern="1200" cap="none" spc="0" normalizeH="0" baseline="0" noProof="0">
                <a:ln>
                  <a:noFill/>
                </a:ln>
                <a:solidFill>
                  <a:srgbClr val="000000"/>
                </a:solidFill>
                <a:effectLst/>
                <a:uLnTx/>
                <a:uFillTx/>
                <a:latin typeface="Arial"/>
                <a:ea typeface="+mn-ea"/>
                <a:cs typeface="Arial" panose="020B0604020202020204" pitchFamily="34" charset="0"/>
              </a:rPr>
              <a:t>(Panthera </a:t>
            </a:r>
            <a:r>
              <a:rPr kumimoji="0" lang="en-US" sz="1200" b="0" i="1" u="none" strike="noStrike" kern="1200" cap="none" spc="0" normalizeH="0" baseline="0" noProof="0" err="1">
                <a:ln>
                  <a:noFill/>
                </a:ln>
                <a:solidFill>
                  <a:srgbClr val="000000"/>
                </a:solidFill>
                <a:effectLst/>
                <a:uLnTx/>
                <a:uFillTx/>
                <a:latin typeface="Arial"/>
                <a:ea typeface="+mn-ea"/>
                <a:cs typeface="Arial" panose="020B0604020202020204" pitchFamily="34" charset="0"/>
              </a:rPr>
              <a:t>leo</a:t>
            </a:r>
            <a:r>
              <a:rPr kumimoji="0" lang="en-US" sz="1200" b="0" i="1" u="none" strike="noStrike" kern="1200" cap="none" spc="0" normalizeH="0" baseline="0" noProof="0">
                <a:ln>
                  <a:noFill/>
                </a:ln>
                <a:solidFill>
                  <a:srgbClr val="000000"/>
                </a:solidFill>
                <a:effectLst/>
                <a:uLnTx/>
                <a:uFillTx/>
                <a:latin typeface="Arial"/>
                <a:ea typeface="+mn-ea"/>
                <a:cs typeface="Arial" panose="020B0604020202020204" pitchFamily="34" charset="0"/>
              </a:rPr>
              <a:t>)</a:t>
            </a:r>
            <a:r>
              <a:rPr kumimoji="0" lang="en-US" sz="1200" b="1" i="0" u="none" strike="noStrike" kern="1200" cap="none" spc="0" normalizeH="0" baseline="0" noProof="0">
                <a:ln>
                  <a:noFill/>
                </a:ln>
                <a:solidFill>
                  <a:srgbClr val="000000"/>
                </a:solidFill>
                <a:effectLst/>
                <a:uLnTx/>
                <a:uFillTx/>
                <a:latin typeface="Arial"/>
                <a:ea typeface="+mn-ea"/>
                <a:cs typeface="Arial" panose="020B0604020202020204" pitchFamily="34" charset="0"/>
              </a:rPr>
              <a:t> at Smithsonian’s National Zoo </a:t>
            </a:r>
            <a:endParaRPr kumimoji="0" lang="en-US" sz="1200" b="0" i="1"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1" name="TextBox 10">
            <a:extLst>
              <a:ext uri="{FF2B5EF4-FFF2-40B4-BE49-F238E27FC236}">
                <a16:creationId xmlns:a16="http://schemas.microsoft.com/office/drawing/2014/main" id="{551C69F3-D356-08DA-D03F-928968B8FDA2}"/>
              </a:ext>
            </a:extLst>
          </p:cNvPr>
          <p:cNvSpPr txBox="1"/>
          <p:nvPr/>
        </p:nvSpPr>
        <p:spPr>
          <a:xfrm>
            <a:off x="9229148" y="2989396"/>
            <a:ext cx="2935224" cy="1015663"/>
          </a:xfrm>
          <a:prstGeom prst="rect">
            <a:avLst/>
          </a:prstGeom>
          <a:solidFill>
            <a:schemeClr val="bg1">
              <a:lumMod val="75000"/>
              <a:alpha val="72000"/>
            </a:schemeClr>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Arial" panose="020B0604020202020204" pitchFamily="34" charset="0"/>
              </a:rPr>
              <a:t>Republic of South Africa private game reserve.  After game auction purchase, post-travel IV fluids were administered to this baby rhino </a:t>
            </a:r>
            <a:r>
              <a:rPr kumimoji="0" lang="en-US" sz="1200" b="0" i="1" u="none" strike="noStrike" kern="1200" cap="none" spc="0" normalizeH="0" baseline="0" noProof="0">
                <a:ln>
                  <a:noFill/>
                </a:ln>
                <a:solidFill>
                  <a:srgbClr val="000000"/>
                </a:solidFill>
                <a:effectLst/>
                <a:uLnTx/>
                <a:uFillTx/>
                <a:latin typeface="Arial"/>
                <a:ea typeface="+mn-ea"/>
                <a:cs typeface="Arial" panose="020B0604020202020204" pitchFamily="34" charset="0"/>
              </a:rPr>
              <a:t>(</a:t>
            </a:r>
            <a:r>
              <a:rPr kumimoji="0" lang="en-US" sz="1200" b="0" i="1" u="none" strike="noStrike" kern="1200" cap="none" spc="0" normalizeH="0" baseline="0" noProof="0" err="1">
                <a:ln>
                  <a:noFill/>
                </a:ln>
                <a:solidFill>
                  <a:srgbClr val="1A1A1A"/>
                </a:solidFill>
                <a:effectLst/>
                <a:uLnTx/>
                <a:uFillTx/>
                <a:latin typeface="Arial"/>
                <a:ea typeface="+mn-ea"/>
                <a:cs typeface="Arial" panose="020B0604020202020204" pitchFamily="34" charset="0"/>
              </a:rPr>
              <a:t>Ceratotherium</a:t>
            </a:r>
            <a:r>
              <a:rPr kumimoji="0" lang="en-US" sz="1200" b="0" i="1" u="none" strike="noStrike" kern="1200" cap="none" spc="0" normalizeH="0" baseline="0" noProof="0">
                <a:ln>
                  <a:noFill/>
                </a:ln>
                <a:solidFill>
                  <a:srgbClr val="1A1A1A"/>
                </a:solidFill>
                <a:effectLst/>
                <a:uLnTx/>
                <a:uFillTx/>
                <a:latin typeface="Arial"/>
                <a:ea typeface="+mn-ea"/>
                <a:cs typeface="Arial" panose="020B0604020202020204" pitchFamily="34" charset="0"/>
              </a:rPr>
              <a:t> </a:t>
            </a:r>
            <a:r>
              <a:rPr kumimoji="0" lang="en-US" sz="1200" b="0" i="1" u="none" strike="noStrike" kern="1200" cap="none" spc="0" normalizeH="0" baseline="0" noProof="0" err="1">
                <a:ln>
                  <a:noFill/>
                </a:ln>
                <a:solidFill>
                  <a:srgbClr val="1A1A1A"/>
                </a:solidFill>
                <a:effectLst/>
                <a:uLnTx/>
                <a:uFillTx/>
                <a:latin typeface="Arial"/>
                <a:ea typeface="+mn-ea"/>
                <a:cs typeface="Arial" panose="020B0604020202020204" pitchFamily="34" charset="0"/>
              </a:rPr>
              <a:t>simum</a:t>
            </a:r>
            <a:r>
              <a:rPr kumimoji="0" lang="en-US" sz="1200" b="0" i="1" u="none" strike="noStrike" kern="1200" cap="none" spc="0" normalizeH="0" baseline="0" noProof="0">
                <a:ln>
                  <a:noFill/>
                </a:ln>
                <a:solidFill>
                  <a:srgbClr val="000000"/>
                </a:solidFill>
                <a:effectLst/>
                <a:uLnTx/>
                <a:uFillTx/>
                <a:latin typeface="Arial"/>
                <a:ea typeface="+mn-ea"/>
                <a:cs typeface="Arial" panose="020B0604020202020204" pitchFamily="34" charset="0"/>
              </a:rPr>
              <a:t>).</a:t>
            </a:r>
          </a:p>
        </p:txBody>
      </p:sp>
      <p:pic>
        <p:nvPicPr>
          <p:cNvPr id="2050" name="Picture 2">
            <a:extLst>
              <a:ext uri="{FF2B5EF4-FFF2-40B4-BE49-F238E27FC236}">
                <a16:creationId xmlns:a16="http://schemas.microsoft.com/office/drawing/2014/main" id="{0C134F53-A30F-E081-8772-DF97BFEE6F89}"/>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124991" y="5502478"/>
            <a:ext cx="2389450" cy="5889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D42CC0B-B810-160D-0946-A9BF57ED73CB}"/>
              </a:ext>
            </a:extLst>
          </p:cNvPr>
          <p:cNvPicPr>
            <a:picLocks noChangeAspect="1"/>
          </p:cNvPicPr>
          <p:nvPr/>
        </p:nvPicPr>
        <p:blipFill>
          <a:blip r:embed="rId8"/>
          <a:stretch>
            <a:fillRect/>
          </a:stretch>
        </p:blipFill>
        <p:spPr>
          <a:xfrm>
            <a:off x="3036773" y="5316036"/>
            <a:ext cx="1214969" cy="1106003"/>
          </a:xfrm>
          <a:prstGeom prst="rect">
            <a:avLst/>
          </a:prstGeom>
        </p:spPr>
      </p:pic>
      <p:sp>
        <p:nvSpPr>
          <p:cNvPr id="14" name="TextBox 13">
            <a:extLst>
              <a:ext uri="{FF2B5EF4-FFF2-40B4-BE49-F238E27FC236}">
                <a16:creationId xmlns:a16="http://schemas.microsoft.com/office/drawing/2014/main" id="{B9A7D8CE-F20D-57E3-12BA-5F7493DA0390}"/>
              </a:ext>
            </a:extLst>
          </p:cNvPr>
          <p:cNvSpPr txBox="1"/>
          <p:nvPr/>
        </p:nvSpPr>
        <p:spPr>
          <a:xfrm>
            <a:off x="2557621" y="6354681"/>
            <a:ext cx="2389450" cy="261610"/>
          </a:xfrm>
          <a:prstGeom prst="rect">
            <a:avLst/>
          </a:prstGeom>
          <a:solidFill>
            <a:schemeClr val="bg1">
              <a:alpha val="58000"/>
            </a:schemeClr>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B.S. Biology (Animal Physiology)</a:t>
            </a:r>
          </a:p>
        </p:txBody>
      </p:sp>
      <p:sp>
        <p:nvSpPr>
          <p:cNvPr id="15" name="AutoShape 4" descr="Logo for Vet Med">
            <a:extLst>
              <a:ext uri="{FF2B5EF4-FFF2-40B4-BE49-F238E27FC236}">
                <a16:creationId xmlns:a16="http://schemas.microsoft.com/office/drawing/2014/main" id="{BC852684-1263-23DE-14DB-15BC34B552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8" name="Picture 17">
            <a:extLst>
              <a:ext uri="{FF2B5EF4-FFF2-40B4-BE49-F238E27FC236}">
                <a16:creationId xmlns:a16="http://schemas.microsoft.com/office/drawing/2014/main" id="{208E0F8A-16B2-0918-1486-A49578D07DC3}"/>
              </a:ext>
            </a:extLst>
          </p:cNvPr>
          <p:cNvPicPr>
            <a:picLocks noChangeAspect="1"/>
          </p:cNvPicPr>
          <p:nvPr/>
        </p:nvPicPr>
        <p:blipFill>
          <a:blip r:embed="rId9"/>
          <a:stretch>
            <a:fillRect/>
          </a:stretch>
        </p:blipFill>
        <p:spPr>
          <a:xfrm>
            <a:off x="4661012" y="5419216"/>
            <a:ext cx="4026532" cy="688972"/>
          </a:xfrm>
          <a:prstGeom prst="rect">
            <a:avLst/>
          </a:prstGeom>
        </p:spPr>
      </p:pic>
      <p:sp>
        <p:nvSpPr>
          <p:cNvPr id="19" name="TextBox 18">
            <a:extLst>
              <a:ext uri="{FF2B5EF4-FFF2-40B4-BE49-F238E27FC236}">
                <a16:creationId xmlns:a16="http://schemas.microsoft.com/office/drawing/2014/main" id="{262B07B9-AB5A-F048-771F-03BECA03D5A7}"/>
              </a:ext>
            </a:extLst>
          </p:cNvPr>
          <p:cNvSpPr txBox="1"/>
          <p:nvPr/>
        </p:nvSpPr>
        <p:spPr>
          <a:xfrm>
            <a:off x="5479552" y="6065113"/>
            <a:ext cx="3207991" cy="261610"/>
          </a:xfrm>
          <a:prstGeom prst="rect">
            <a:avLst/>
          </a:prstGeom>
          <a:solidFill>
            <a:schemeClr val="bg1">
              <a:alpha val="58000"/>
            </a:schemeClr>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DVM and MS (Wildlife Population Medicine)</a:t>
            </a:r>
          </a:p>
        </p:txBody>
      </p:sp>
      <p:pic>
        <p:nvPicPr>
          <p:cNvPr id="22" name="Picture 21">
            <a:extLst>
              <a:ext uri="{FF2B5EF4-FFF2-40B4-BE49-F238E27FC236}">
                <a16:creationId xmlns:a16="http://schemas.microsoft.com/office/drawing/2014/main" id="{D35FBC46-3516-09E5-0C8F-8A67F69F9BA3}"/>
              </a:ext>
            </a:extLst>
          </p:cNvPr>
          <p:cNvPicPr>
            <a:picLocks noChangeAspect="1"/>
          </p:cNvPicPr>
          <p:nvPr/>
        </p:nvPicPr>
        <p:blipFill>
          <a:blip r:embed="rId10"/>
          <a:stretch>
            <a:fillRect/>
          </a:stretch>
        </p:blipFill>
        <p:spPr>
          <a:xfrm>
            <a:off x="9221688" y="5502478"/>
            <a:ext cx="2551683" cy="785633"/>
          </a:xfrm>
          <a:prstGeom prst="rect">
            <a:avLst/>
          </a:prstGeom>
        </p:spPr>
      </p:pic>
      <p:sp>
        <p:nvSpPr>
          <p:cNvPr id="23" name="TextBox 22">
            <a:extLst>
              <a:ext uri="{FF2B5EF4-FFF2-40B4-BE49-F238E27FC236}">
                <a16:creationId xmlns:a16="http://schemas.microsoft.com/office/drawing/2014/main" id="{4D26603C-6A9A-6394-EBAD-6A6E48F55562}"/>
              </a:ext>
            </a:extLst>
          </p:cNvPr>
          <p:cNvSpPr txBox="1"/>
          <p:nvPr/>
        </p:nvSpPr>
        <p:spPr>
          <a:xfrm>
            <a:off x="8893533" y="6223876"/>
            <a:ext cx="3207991" cy="261610"/>
          </a:xfrm>
          <a:prstGeom prst="rect">
            <a:avLst/>
          </a:prstGeom>
          <a:solidFill>
            <a:schemeClr val="bg1">
              <a:alpha val="58000"/>
            </a:schemeClr>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PhD  (Biology, Disease Ecology)</a:t>
            </a:r>
          </a:p>
        </p:txBody>
      </p:sp>
    </p:spTree>
    <p:extLst>
      <p:ext uri="{BB962C8B-B14F-4D97-AF65-F5344CB8AC3E}">
        <p14:creationId xmlns:p14="http://schemas.microsoft.com/office/powerpoint/2010/main" val="2810271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34DAE1-0F75-B6A7-8355-8CBEE1B1EC10}"/>
              </a:ext>
            </a:extLst>
          </p:cNvPr>
          <p:cNvSpPr>
            <a:spLocks noGrp="1"/>
          </p:cNvSpPr>
          <p:nvPr>
            <p:ph type="sldNum" sz="quarter" idx="12"/>
          </p:nvPr>
        </p:nvSpPr>
        <p:spPr>
          <a:xfrm>
            <a:off x="14875427" y="8475133"/>
            <a:ext cx="848677"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6358F1C2-0466-4D57-BDC0-53FFAB762339}" type="slidenum">
              <a:rPr lang="en-US" smtClean="0"/>
              <a:pPr/>
              <a:t>20</a:t>
            </a:fld>
            <a:endParaRPr lang="en-US"/>
          </a:p>
        </p:txBody>
      </p:sp>
      <p:sp>
        <p:nvSpPr>
          <p:cNvPr id="2" name="Title 1">
            <a:extLst>
              <a:ext uri="{FF2B5EF4-FFF2-40B4-BE49-F238E27FC236}">
                <a16:creationId xmlns:a16="http://schemas.microsoft.com/office/drawing/2014/main" id="{75B3FBC1-FEB9-A7FE-0F30-B5D12446B824}"/>
              </a:ext>
            </a:extLst>
          </p:cNvPr>
          <p:cNvSpPr>
            <a:spLocks noGrp="1"/>
          </p:cNvSpPr>
          <p:nvPr>
            <p:ph type="title"/>
          </p:nvPr>
        </p:nvSpPr>
        <p:spPr>
          <a:xfrm>
            <a:off x="88232" y="112295"/>
            <a:ext cx="12015536" cy="1781404"/>
          </a:xfrm>
        </p:spPr>
        <p:txBody>
          <a:bodyPr>
            <a:noAutofit/>
          </a:bodyPr>
          <a:lstStyle/>
          <a:p>
            <a:pPr algn="ctr"/>
            <a:r>
              <a:rPr lang="en-US" sz="4000" dirty="0">
                <a:solidFill>
                  <a:schemeClr val="tx1"/>
                </a:solidFill>
              </a:rPr>
              <a:t>National Wildlife Disease Database</a:t>
            </a:r>
          </a:p>
        </p:txBody>
      </p:sp>
      <p:sp>
        <p:nvSpPr>
          <p:cNvPr id="3" name="TextBox 2">
            <a:extLst>
              <a:ext uri="{FF2B5EF4-FFF2-40B4-BE49-F238E27FC236}">
                <a16:creationId xmlns:a16="http://schemas.microsoft.com/office/drawing/2014/main" id="{72540B86-1505-68F0-344B-551BE3DB2739}"/>
              </a:ext>
            </a:extLst>
          </p:cNvPr>
          <p:cNvSpPr txBox="1"/>
          <p:nvPr/>
        </p:nvSpPr>
        <p:spPr>
          <a:xfrm>
            <a:off x="0" y="6596390"/>
            <a:ext cx="1393330" cy="261610"/>
          </a:xfrm>
          <a:prstGeom prst="rect">
            <a:avLst/>
          </a:prstGeom>
          <a:solidFill>
            <a:srgbClr val="FFFFFF">
              <a:shade val="85000"/>
              <a:alpha val="58000"/>
            </a:srgbClr>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GEERU  20240521</a:t>
            </a:r>
          </a:p>
        </p:txBody>
      </p:sp>
      <p:pic>
        <p:nvPicPr>
          <p:cNvPr id="7" name="Picture 6">
            <a:extLst>
              <a:ext uri="{FF2B5EF4-FFF2-40B4-BE49-F238E27FC236}">
                <a16:creationId xmlns:a16="http://schemas.microsoft.com/office/drawing/2014/main" id="{96249BE0-7038-2EFE-CE04-BD935559AE0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228" y="1584515"/>
            <a:ext cx="12145543" cy="4919715"/>
          </a:xfrm>
          <a:prstGeom prst="rect">
            <a:avLst/>
          </a:prstGeom>
        </p:spPr>
      </p:pic>
      <p:pic>
        <p:nvPicPr>
          <p:cNvPr id="5" name="Picture 4">
            <a:extLst>
              <a:ext uri="{FF2B5EF4-FFF2-40B4-BE49-F238E27FC236}">
                <a16:creationId xmlns:a16="http://schemas.microsoft.com/office/drawing/2014/main" id="{13408722-349F-CF56-F59B-1903B0EE127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036968" y="5493365"/>
            <a:ext cx="1275348" cy="1364635"/>
          </a:xfrm>
          <a:prstGeom prst="rect">
            <a:avLst/>
          </a:prstGeom>
        </p:spPr>
      </p:pic>
    </p:spTree>
    <p:extLst>
      <p:ext uri="{BB962C8B-B14F-4D97-AF65-F5344CB8AC3E}">
        <p14:creationId xmlns:p14="http://schemas.microsoft.com/office/powerpoint/2010/main" val="3587070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34DAE1-0F75-B6A7-8355-8CBEE1B1EC10}"/>
              </a:ext>
            </a:extLst>
          </p:cNvPr>
          <p:cNvSpPr>
            <a:spLocks noGrp="1"/>
          </p:cNvSpPr>
          <p:nvPr>
            <p:ph type="sldNum" sz="quarter" idx="12"/>
          </p:nvPr>
        </p:nvSpPr>
        <p:spPr>
          <a:xfrm>
            <a:off x="14875427" y="8475133"/>
            <a:ext cx="848677"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6358F1C2-0466-4D57-BDC0-53FFAB762339}" type="slidenum">
              <a:rPr lang="en-US" smtClean="0"/>
              <a:pPr/>
              <a:t>21</a:t>
            </a:fld>
            <a:endParaRPr lang="en-US"/>
          </a:p>
        </p:txBody>
      </p:sp>
      <p:sp>
        <p:nvSpPr>
          <p:cNvPr id="2" name="Title 1">
            <a:extLst>
              <a:ext uri="{FF2B5EF4-FFF2-40B4-BE49-F238E27FC236}">
                <a16:creationId xmlns:a16="http://schemas.microsoft.com/office/drawing/2014/main" id="{75B3FBC1-FEB9-A7FE-0F30-B5D12446B824}"/>
              </a:ext>
            </a:extLst>
          </p:cNvPr>
          <p:cNvSpPr>
            <a:spLocks noGrp="1"/>
          </p:cNvSpPr>
          <p:nvPr>
            <p:ph type="title"/>
          </p:nvPr>
        </p:nvSpPr>
        <p:spPr>
          <a:xfrm>
            <a:off x="88232" y="112295"/>
            <a:ext cx="12015536" cy="1781404"/>
          </a:xfrm>
        </p:spPr>
        <p:txBody>
          <a:bodyPr>
            <a:noAutofit/>
          </a:bodyPr>
          <a:lstStyle/>
          <a:p>
            <a:pPr algn="ctr"/>
            <a:r>
              <a:rPr lang="en-US" sz="4000" dirty="0">
                <a:solidFill>
                  <a:schemeClr val="tx1"/>
                </a:solidFill>
              </a:rPr>
              <a:t>National Wildlife Disease Database</a:t>
            </a:r>
          </a:p>
        </p:txBody>
      </p:sp>
      <p:sp>
        <p:nvSpPr>
          <p:cNvPr id="3" name="TextBox 2">
            <a:extLst>
              <a:ext uri="{FF2B5EF4-FFF2-40B4-BE49-F238E27FC236}">
                <a16:creationId xmlns:a16="http://schemas.microsoft.com/office/drawing/2014/main" id="{72540B86-1505-68F0-344B-551BE3DB2739}"/>
              </a:ext>
            </a:extLst>
          </p:cNvPr>
          <p:cNvSpPr txBox="1"/>
          <p:nvPr/>
        </p:nvSpPr>
        <p:spPr>
          <a:xfrm>
            <a:off x="0" y="6596390"/>
            <a:ext cx="1393330" cy="261610"/>
          </a:xfrm>
          <a:prstGeom prst="rect">
            <a:avLst/>
          </a:prstGeom>
          <a:solidFill>
            <a:srgbClr val="FFFFFF">
              <a:shade val="85000"/>
              <a:alpha val="58000"/>
            </a:srgbClr>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GEERU  20240521</a:t>
            </a:r>
          </a:p>
        </p:txBody>
      </p:sp>
      <p:pic>
        <p:nvPicPr>
          <p:cNvPr id="12" name="Picture 11">
            <a:extLst>
              <a:ext uri="{FF2B5EF4-FFF2-40B4-BE49-F238E27FC236}">
                <a16:creationId xmlns:a16="http://schemas.microsoft.com/office/drawing/2014/main" id="{E882B54F-80F1-E662-8221-0F92218461EA}"/>
              </a:ext>
            </a:extLst>
          </p:cNvPr>
          <p:cNvPicPr>
            <a:picLocks noChangeAspect="1"/>
          </p:cNvPicPr>
          <p:nvPr/>
        </p:nvPicPr>
        <p:blipFill rotWithShape="1">
          <a:blip r:embed="rId3"/>
          <a:srcRect l="724" t="19811" r="38948" b="7135"/>
          <a:stretch/>
        </p:blipFill>
        <p:spPr>
          <a:xfrm>
            <a:off x="2418347" y="1586316"/>
            <a:ext cx="7355305" cy="5010074"/>
          </a:xfrm>
          <a:prstGeom prst="rect">
            <a:avLst/>
          </a:prstGeom>
        </p:spPr>
      </p:pic>
      <p:pic>
        <p:nvPicPr>
          <p:cNvPr id="10" name="Picture 9">
            <a:extLst>
              <a:ext uri="{FF2B5EF4-FFF2-40B4-BE49-F238E27FC236}">
                <a16:creationId xmlns:a16="http://schemas.microsoft.com/office/drawing/2014/main" id="{72BE1337-92C5-CDB8-7C8B-B4BA3D4E3415}"/>
              </a:ext>
            </a:extLst>
          </p:cNvPr>
          <p:cNvPicPr>
            <a:picLocks noChangeAspect="1"/>
          </p:cNvPicPr>
          <p:nvPr/>
        </p:nvPicPr>
        <p:blipFill>
          <a:blip r:embed="rId4"/>
          <a:stretch>
            <a:fillRect/>
          </a:stretch>
        </p:blipFill>
        <p:spPr>
          <a:xfrm>
            <a:off x="1540042" y="0"/>
            <a:ext cx="9627595" cy="7569720"/>
          </a:xfrm>
          <a:prstGeom prst="rect">
            <a:avLst/>
          </a:prstGeom>
        </p:spPr>
      </p:pic>
      <p:pic>
        <p:nvPicPr>
          <p:cNvPr id="13" name="Picture 8" descr="large_USGS_vector_black">
            <a:extLst>
              <a:ext uri="{FF2B5EF4-FFF2-40B4-BE49-F238E27FC236}">
                <a16:creationId xmlns:a16="http://schemas.microsoft.com/office/drawing/2014/main" id="{41182E12-51C0-5800-9A3B-616A50CA165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0" y="6024890"/>
            <a:ext cx="1543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185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0733-A843-9B81-E3DA-BE3D3CB80EC3}"/>
              </a:ext>
            </a:extLst>
          </p:cNvPr>
          <p:cNvSpPr>
            <a:spLocks noGrp="1"/>
          </p:cNvSpPr>
          <p:nvPr>
            <p:ph type="title"/>
          </p:nvPr>
        </p:nvSpPr>
        <p:spPr>
          <a:xfrm>
            <a:off x="140525" y="117940"/>
            <a:ext cx="11910950" cy="1640774"/>
          </a:xfrm>
        </p:spPr>
        <p:txBody>
          <a:bodyPr/>
          <a:lstStyle/>
          <a:p>
            <a:pPr algn="ctr"/>
            <a:r>
              <a:rPr lang="en-US" sz="3200" dirty="0">
                <a:solidFill>
                  <a:schemeClr val="tx1"/>
                </a:solidFill>
              </a:rPr>
              <a:t>USGS “I am A …” Series: Disease Ecologist</a:t>
            </a:r>
            <a:br>
              <a:rPr lang="en-US" dirty="0">
                <a:solidFill>
                  <a:schemeClr val="tx1"/>
                </a:solidFill>
              </a:rPr>
            </a:br>
            <a:r>
              <a:rPr lang="en-US" sz="2800" dirty="0">
                <a:solidFill>
                  <a:schemeClr val="tx1"/>
                </a:solidFill>
              </a:rPr>
              <a:t>www.usgs.gov/media/videos/i-am-adisease-ecologist</a:t>
            </a:r>
          </a:p>
        </p:txBody>
      </p:sp>
      <p:sp>
        <p:nvSpPr>
          <p:cNvPr id="4" name="TextBox 3">
            <a:extLst>
              <a:ext uri="{FF2B5EF4-FFF2-40B4-BE49-F238E27FC236}">
                <a16:creationId xmlns:a16="http://schemas.microsoft.com/office/drawing/2014/main" id="{8C1A1C4F-425D-1C9F-BE4D-89FB29BB527F}"/>
              </a:ext>
            </a:extLst>
          </p:cNvPr>
          <p:cNvSpPr txBox="1"/>
          <p:nvPr/>
        </p:nvSpPr>
        <p:spPr>
          <a:xfrm>
            <a:off x="409699" y="3115175"/>
            <a:ext cx="3354779" cy="1938992"/>
          </a:xfrm>
          <a:prstGeom prst="rect">
            <a:avLst/>
          </a:prstGeom>
          <a:solidFill>
            <a:schemeClr val="bg1">
              <a:lumMod val="95000"/>
              <a:alpha val="60000"/>
            </a:schemeClr>
          </a:solidFill>
        </p:spPr>
        <p:txBody>
          <a:bodyPr wrap="square" rtlCol="0">
            <a:spAutoFit/>
          </a:bodyPr>
          <a:lstStyle/>
          <a:p>
            <a:pPr algn="ctr"/>
            <a:r>
              <a:rPr lang="en-US" sz="4800" dirty="0"/>
              <a:t>Thank you!</a:t>
            </a:r>
          </a:p>
          <a:p>
            <a:pPr algn="ctr"/>
            <a:endParaRPr lang="en-US" sz="1800" dirty="0"/>
          </a:p>
          <a:p>
            <a:pPr algn="ctr"/>
            <a:r>
              <a:rPr lang="en-US" sz="1800" i="1" dirty="0"/>
              <a:t>All photos are from USGS and the public domain unless otherwise credited</a:t>
            </a:r>
          </a:p>
        </p:txBody>
      </p:sp>
      <p:pic>
        <p:nvPicPr>
          <p:cNvPr id="3" name="DiseaseEcologist_video">
            <a:hlinkClick r:id="" action="ppaction://media"/>
            <a:extLst>
              <a:ext uri="{FF2B5EF4-FFF2-40B4-BE49-F238E27FC236}">
                <a16:creationId xmlns:a16="http://schemas.microsoft.com/office/drawing/2014/main" id="{BCD501A1-0BAE-44FB-924F-CF82C780E8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38039" y="1630680"/>
            <a:ext cx="7906756" cy="4447550"/>
          </a:xfrm>
          <a:prstGeom prst="rect">
            <a:avLst/>
          </a:prstGeom>
        </p:spPr>
      </p:pic>
      <p:pic>
        <p:nvPicPr>
          <p:cNvPr id="5" name="Picture 8" descr="large_USGS_vector_black">
            <a:extLst>
              <a:ext uri="{FF2B5EF4-FFF2-40B4-BE49-F238E27FC236}">
                <a16:creationId xmlns:a16="http://schemas.microsoft.com/office/drawing/2014/main" id="{82CE2F62-E903-82DD-9001-BA15000D5BD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3129" y="6124878"/>
            <a:ext cx="1543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263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FBC1-FEB9-A7FE-0F30-B5D12446B824}"/>
              </a:ext>
            </a:extLst>
          </p:cNvPr>
          <p:cNvSpPr>
            <a:spLocks noGrp="1"/>
          </p:cNvSpPr>
          <p:nvPr>
            <p:ph type="title"/>
          </p:nvPr>
        </p:nvSpPr>
        <p:spPr/>
        <p:txBody>
          <a:bodyPr>
            <a:noAutofit/>
          </a:bodyPr>
          <a:lstStyle/>
          <a:p>
            <a:pPr algn="ctr"/>
            <a:r>
              <a:rPr lang="en-US" dirty="0">
                <a:solidFill>
                  <a:schemeClr val="tx1"/>
                </a:solidFill>
              </a:rPr>
              <a:t>Presentation Outline</a:t>
            </a:r>
          </a:p>
        </p:txBody>
      </p:sp>
      <p:sp>
        <p:nvSpPr>
          <p:cNvPr id="8" name="Content Placeholder 7">
            <a:extLst>
              <a:ext uri="{FF2B5EF4-FFF2-40B4-BE49-F238E27FC236}">
                <a16:creationId xmlns:a16="http://schemas.microsoft.com/office/drawing/2014/main" id="{6DE9D357-D32A-232F-FD25-E7D7212A5896}"/>
              </a:ext>
            </a:extLst>
          </p:cNvPr>
          <p:cNvSpPr>
            <a:spLocks noGrp="1"/>
          </p:cNvSpPr>
          <p:nvPr>
            <p:ph idx="1"/>
          </p:nvPr>
        </p:nvSpPr>
        <p:spPr/>
        <p:txBody>
          <a:bodyPr/>
          <a:lstStyle/>
          <a:p>
            <a:pPr>
              <a:buClrTx/>
              <a:buFont typeface="Arial" panose="020B0604020202020204" pitchFamily="34" charset="0"/>
              <a:buChar char="•"/>
            </a:pPr>
            <a:r>
              <a:rPr lang="en-US" dirty="0">
                <a:solidFill>
                  <a:schemeClr val="tx1"/>
                </a:solidFill>
              </a:rPr>
              <a:t>US Geological Survey Introduction</a:t>
            </a:r>
          </a:p>
          <a:p>
            <a:pPr>
              <a:buClrTx/>
              <a:buFont typeface="Arial" panose="020B0604020202020204" pitchFamily="34" charset="0"/>
              <a:buChar char="•"/>
            </a:pPr>
            <a:r>
              <a:rPr lang="en-US" dirty="0">
                <a:solidFill>
                  <a:schemeClr val="tx1"/>
                </a:solidFill>
              </a:rPr>
              <a:t>Shared Terrestrial Diseases</a:t>
            </a:r>
          </a:p>
          <a:p>
            <a:pPr>
              <a:buClrTx/>
              <a:buFont typeface="Arial" panose="020B0604020202020204" pitchFamily="34" charset="0"/>
              <a:buChar char="•"/>
            </a:pPr>
            <a:r>
              <a:rPr lang="en-US" dirty="0">
                <a:solidFill>
                  <a:schemeClr val="tx1"/>
                </a:solidFill>
              </a:rPr>
              <a:t>Shared Aquatic Diseases</a:t>
            </a:r>
          </a:p>
        </p:txBody>
      </p:sp>
      <p:sp>
        <p:nvSpPr>
          <p:cNvPr id="4" name="Slide Number Placeholder 3">
            <a:extLst>
              <a:ext uri="{FF2B5EF4-FFF2-40B4-BE49-F238E27FC236}">
                <a16:creationId xmlns:a16="http://schemas.microsoft.com/office/drawing/2014/main" id="{7434DAE1-0F75-B6A7-8355-8CBEE1B1EC10}"/>
              </a:ext>
            </a:extLst>
          </p:cNvPr>
          <p:cNvSpPr>
            <a:spLocks noGrp="1"/>
          </p:cNvSpPr>
          <p:nvPr>
            <p:ph type="sldNum" sz="quarter" idx="4294967295"/>
          </p:nvPr>
        </p:nvSpPr>
        <p:spPr>
          <a:xfrm>
            <a:off x="11342688" y="8475663"/>
            <a:ext cx="849312" cy="485775"/>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6358F1C2-0466-4D57-BDC0-53FFAB762339}" type="slidenum">
              <a:rPr lang="en-US" smtClean="0"/>
              <a:pPr/>
              <a:t>3</a:t>
            </a:fld>
            <a:endParaRPr lang="en-US"/>
          </a:p>
        </p:txBody>
      </p:sp>
      <p:sp>
        <p:nvSpPr>
          <p:cNvPr id="3" name="TextBox 2">
            <a:extLst>
              <a:ext uri="{FF2B5EF4-FFF2-40B4-BE49-F238E27FC236}">
                <a16:creationId xmlns:a16="http://schemas.microsoft.com/office/drawing/2014/main" id="{72540B86-1505-68F0-344B-551BE3DB2739}"/>
              </a:ext>
            </a:extLst>
          </p:cNvPr>
          <p:cNvSpPr txBox="1"/>
          <p:nvPr/>
        </p:nvSpPr>
        <p:spPr>
          <a:xfrm>
            <a:off x="0" y="6596390"/>
            <a:ext cx="1393330" cy="261610"/>
          </a:xfrm>
          <a:prstGeom prst="rect">
            <a:avLst/>
          </a:prstGeom>
          <a:solidFill>
            <a:srgbClr val="FFFFFF">
              <a:shade val="85000"/>
              <a:alpha val="58000"/>
            </a:srgbClr>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GEERU  20240521</a:t>
            </a:r>
          </a:p>
        </p:txBody>
      </p:sp>
      <p:pic>
        <p:nvPicPr>
          <p:cNvPr id="5" name="Picture 8" descr="large_USGS_vector_black">
            <a:extLst>
              <a:ext uri="{FF2B5EF4-FFF2-40B4-BE49-F238E27FC236}">
                <a16:creationId xmlns:a16="http://schemas.microsoft.com/office/drawing/2014/main" id="{7A2CE61E-2DEB-AE1F-91E9-9D64B551C19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3536" y="5923132"/>
            <a:ext cx="1543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127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8">
                                            <p:txEl>
                                              <p:pRg st="0" end="0"/>
                                            </p:txEl>
                                          </p:spTgt>
                                        </p:tgtEl>
                                        <p:attrNameLst>
                                          <p:attrName>style.color</p:attrName>
                                        </p:attrNameLst>
                                      </p:cBhvr>
                                      <p:to>
                                        <p:clrVal>
                                          <a:schemeClr val="accent2"/>
                                        </p:clrVal>
                                      </p:to>
                                    </p:set>
                                    <p:set>
                                      <p:cBhvr>
                                        <p:cTn id="7" dur="500" fill="hold"/>
                                        <p:tgtEl>
                                          <p:spTgt spid="8">
                                            <p:txEl>
                                              <p:pRg st="0" end="0"/>
                                            </p:txEl>
                                          </p:spTgt>
                                        </p:tgtEl>
                                        <p:attrNameLst>
                                          <p:attrName>fillcolor</p:attrName>
                                        </p:attrNameLst>
                                      </p:cBhvr>
                                      <p:to>
                                        <p:clrVal>
                                          <a:schemeClr val="accent2"/>
                                        </p:clrVal>
                                      </p:to>
                                    </p:set>
                                    <p:set>
                                      <p:cBhvr>
                                        <p:cTn id="8" dur="500" fill="hold"/>
                                        <p:tgtEl>
                                          <p:spTgt spid="8">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34DAE1-0F75-B6A7-8355-8CBEE1B1EC10}"/>
              </a:ext>
            </a:extLst>
          </p:cNvPr>
          <p:cNvSpPr>
            <a:spLocks noGrp="1"/>
          </p:cNvSpPr>
          <p:nvPr>
            <p:ph type="sldNum" sz="quarter" idx="4294967295"/>
          </p:nvPr>
        </p:nvSpPr>
        <p:spPr>
          <a:xfrm>
            <a:off x="11342688" y="8475663"/>
            <a:ext cx="849312" cy="485775"/>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6358F1C2-0466-4D57-BDC0-53FFAB762339}" type="slidenum">
              <a:rPr lang="en-US" smtClean="0"/>
              <a:pPr/>
              <a:t>4</a:t>
            </a:fld>
            <a:endParaRPr lang="en-US"/>
          </a:p>
        </p:txBody>
      </p:sp>
      <p:sp>
        <p:nvSpPr>
          <p:cNvPr id="3" name="TextBox 2">
            <a:extLst>
              <a:ext uri="{FF2B5EF4-FFF2-40B4-BE49-F238E27FC236}">
                <a16:creationId xmlns:a16="http://schemas.microsoft.com/office/drawing/2014/main" id="{72540B86-1505-68F0-344B-551BE3DB2739}"/>
              </a:ext>
            </a:extLst>
          </p:cNvPr>
          <p:cNvSpPr txBox="1"/>
          <p:nvPr/>
        </p:nvSpPr>
        <p:spPr>
          <a:xfrm>
            <a:off x="0" y="6596390"/>
            <a:ext cx="1393330" cy="261610"/>
          </a:xfrm>
          <a:prstGeom prst="rect">
            <a:avLst/>
          </a:prstGeom>
          <a:solidFill>
            <a:srgbClr val="FFFFFF">
              <a:shade val="85000"/>
              <a:alpha val="58000"/>
            </a:srgbClr>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GEERU  20240521</a:t>
            </a:r>
          </a:p>
        </p:txBody>
      </p:sp>
      <p:pic>
        <p:nvPicPr>
          <p:cNvPr id="5" name="Picture 8" descr="large_USGS_vector_black">
            <a:extLst>
              <a:ext uri="{FF2B5EF4-FFF2-40B4-BE49-F238E27FC236}">
                <a16:creationId xmlns:a16="http://schemas.microsoft.com/office/drawing/2014/main" id="{7A2CE61E-2DEB-AE1F-91E9-9D64B551C19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3536" y="5923132"/>
            <a:ext cx="1543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EFAB2DE7-4711-DB3E-EB4A-B480E6D26A43}"/>
              </a:ext>
            </a:extLst>
          </p:cNvPr>
          <p:cNvPicPr>
            <a:picLocks noChangeAspect="1"/>
          </p:cNvPicPr>
          <p:nvPr/>
        </p:nvPicPr>
        <p:blipFill>
          <a:blip r:embed="rId4"/>
          <a:stretch>
            <a:fillRect/>
          </a:stretch>
        </p:blipFill>
        <p:spPr>
          <a:xfrm>
            <a:off x="0" y="0"/>
            <a:ext cx="6882061" cy="6978131"/>
          </a:xfrm>
          <a:prstGeom prst="rect">
            <a:avLst/>
          </a:prstGeom>
        </p:spPr>
      </p:pic>
      <p:pic>
        <p:nvPicPr>
          <p:cNvPr id="12" name="Picture 11">
            <a:extLst>
              <a:ext uri="{FF2B5EF4-FFF2-40B4-BE49-F238E27FC236}">
                <a16:creationId xmlns:a16="http://schemas.microsoft.com/office/drawing/2014/main" id="{7615B824-5187-3635-F8C4-D4DD1401B11F}"/>
              </a:ext>
            </a:extLst>
          </p:cNvPr>
          <p:cNvPicPr>
            <a:picLocks noChangeAspect="1"/>
          </p:cNvPicPr>
          <p:nvPr/>
        </p:nvPicPr>
        <p:blipFill rotWithShape="1">
          <a:blip r:embed="rId5"/>
          <a:srcRect l="8120" t="7405" r="10579" b="9988"/>
          <a:stretch/>
        </p:blipFill>
        <p:spPr>
          <a:xfrm>
            <a:off x="10511346" y="0"/>
            <a:ext cx="1618489" cy="1620880"/>
          </a:xfrm>
          <a:prstGeom prst="rect">
            <a:avLst/>
          </a:prstGeom>
        </p:spPr>
      </p:pic>
      <p:pic>
        <p:nvPicPr>
          <p:cNvPr id="14" name="Picture 13">
            <a:extLst>
              <a:ext uri="{FF2B5EF4-FFF2-40B4-BE49-F238E27FC236}">
                <a16:creationId xmlns:a16="http://schemas.microsoft.com/office/drawing/2014/main" id="{702955F6-6E7E-D908-297C-A3057974A772}"/>
              </a:ext>
            </a:extLst>
          </p:cNvPr>
          <p:cNvPicPr>
            <a:picLocks noChangeAspect="1"/>
          </p:cNvPicPr>
          <p:nvPr/>
        </p:nvPicPr>
        <p:blipFill>
          <a:blip r:embed="rId6"/>
          <a:stretch>
            <a:fillRect/>
          </a:stretch>
        </p:blipFill>
        <p:spPr>
          <a:xfrm>
            <a:off x="6508949" y="1672706"/>
            <a:ext cx="5981700" cy="5305425"/>
          </a:xfrm>
          <a:prstGeom prst="rect">
            <a:avLst/>
          </a:prstGeom>
        </p:spPr>
      </p:pic>
    </p:spTree>
    <p:extLst>
      <p:ext uri="{BB962C8B-B14F-4D97-AF65-F5344CB8AC3E}">
        <p14:creationId xmlns:p14="http://schemas.microsoft.com/office/powerpoint/2010/main" val="865909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C849-D7EE-0A16-6BD7-63BCE2EAC375}"/>
              </a:ext>
            </a:extLst>
          </p:cNvPr>
          <p:cNvSpPr>
            <a:spLocks noGrp="1"/>
          </p:cNvSpPr>
          <p:nvPr>
            <p:ph type="title"/>
          </p:nvPr>
        </p:nvSpPr>
        <p:spPr>
          <a:xfrm>
            <a:off x="103535" y="365125"/>
            <a:ext cx="11856977" cy="1325563"/>
          </a:xfrm>
        </p:spPr>
        <p:txBody>
          <a:bodyPr/>
          <a:lstStyle/>
          <a:p>
            <a:pPr algn="ctr"/>
            <a:r>
              <a:rPr lang="en-US" dirty="0">
                <a:latin typeface="Univers 67 Condensed" pitchFamily="50" charset="0"/>
              </a:rPr>
              <a:t>U.S. Geological Survey Mission Areas</a:t>
            </a:r>
          </a:p>
        </p:txBody>
      </p:sp>
      <p:pic>
        <p:nvPicPr>
          <p:cNvPr id="4" name="Picture 3">
            <a:extLst>
              <a:ext uri="{FF2B5EF4-FFF2-40B4-BE49-F238E27FC236}">
                <a16:creationId xmlns:a16="http://schemas.microsoft.com/office/drawing/2014/main" id="{F5762814-5696-F7B3-7875-969715DE8AA9}"/>
              </a:ext>
            </a:extLst>
          </p:cNvPr>
          <p:cNvPicPr>
            <a:picLocks noChangeAspect="1"/>
          </p:cNvPicPr>
          <p:nvPr/>
        </p:nvPicPr>
        <p:blipFill>
          <a:blip r:embed="rId3"/>
          <a:stretch>
            <a:fillRect/>
          </a:stretch>
        </p:blipFill>
        <p:spPr>
          <a:xfrm>
            <a:off x="0" y="1690688"/>
            <a:ext cx="12192000" cy="2525358"/>
          </a:xfrm>
          <a:prstGeom prst="rect">
            <a:avLst/>
          </a:prstGeom>
        </p:spPr>
      </p:pic>
      <p:grpSp>
        <p:nvGrpSpPr>
          <p:cNvPr id="10" name="Group 9">
            <a:extLst>
              <a:ext uri="{FF2B5EF4-FFF2-40B4-BE49-F238E27FC236}">
                <a16:creationId xmlns:a16="http://schemas.microsoft.com/office/drawing/2014/main" id="{339BB681-E5C5-6263-A977-8A92EA59B2A4}"/>
              </a:ext>
            </a:extLst>
          </p:cNvPr>
          <p:cNvGrpSpPr/>
          <p:nvPr/>
        </p:nvGrpSpPr>
        <p:grpSpPr>
          <a:xfrm>
            <a:off x="231486" y="4259371"/>
            <a:ext cx="11729027" cy="1815882"/>
            <a:chOff x="241300" y="4686300"/>
            <a:chExt cx="11729027" cy="1815882"/>
          </a:xfrm>
        </p:grpSpPr>
        <p:sp>
          <p:nvSpPr>
            <p:cNvPr id="5" name="TextBox 4">
              <a:extLst>
                <a:ext uri="{FF2B5EF4-FFF2-40B4-BE49-F238E27FC236}">
                  <a16:creationId xmlns:a16="http://schemas.microsoft.com/office/drawing/2014/main" id="{DD38C003-E29D-2BCF-34A8-B13D2293EE2D}"/>
                </a:ext>
              </a:extLst>
            </p:cNvPr>
            <p:cNvSpPr txBox="1"/>
            <p:nvPr/>
          </p:nvSpPr>
          <p:spPr>
            <a:xfrm>
              <a:off x="2284268" y="4686300"/>
              <a:ext cx="27432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entury Gothic"/>
                  <a:ea typeface="+mn-ea"/>
                  <a:cs typeface="Arial" panose="020B0604020202020204" pitchFamily="34" charset="0"/>
                </a:rPr>
                <a:t>Science to support management and conservation of natural resources</a:t>
              </a:r>
              <a:r>
                <a:rPr kumimoji="0" lang="en-US" sz="1600" b="1" i="0" u="none" strike="noStrike" kern="1200" cap="none" spc="0" normalizeH="0" baseline="0" noProof="0" dirty="0">
                  <a:ln>
                    <a:noFill/>
                  </a:ln>
                  <a:solidFill>
                    <a:prstClr val="black"/>
                  </a:solidFill>
                  <a:effectLst/>
                  <a:uLnTx/>
                  <a:uFillTx/>
                  <a:latin typeface="Century Gothic"/>
                  <a:ea typeface="+mn-ea"/>
                  <a:cs typeface="Arial"/>
                </a:rPr>
                <a:t>​</a:t>
              </a:r>
              <a:endParaRPr kumimoji="0" lang="en-US" sz="1600" b="1" i="0" u="none" strike="noStrike" kern="1200" cap="none" spc="0" normalizeH="0" baseline="0" noProof="0" dirty="0">
                <a:ln>
                  <a:noFill/>
                </a:ln>
                <a:solidFill>
                  <a:prstClr val="black"/>
                </a:solidFill>
                <a:effectLst/>
                <a:uLnTx/>
                <a:uFillTx/>
                <a:latin typeface="Century Gothic"/>
                <a:ea typeface="+mn-ea"/>
                <a:cs typeface="Arial" panose="020B0604020202020204" pitchFamily="34" charset="0"/>
              </a:endParaRPr>
            </a:p>
          </p:txBody>
        </p:sp>
        <p:sp>
          <p:nvSpPr>
            <p:cNvPr id="6" name="TextBox 5">
              <a:extLst>
                <a:ext uri="{FF2B5EF4-FFF2-40B4-BE49-F238E27FC236}">
                  <a16:creationId xmlns:a16="http://schemas.microsoft.com/office/drawing/2014/main" id="{C6371668-A111-76CC-7589-69393FB88DAA}"/>
                </a:ext>
              </a:extLst>
            </p:cNvPr>
            <p:cNvSpPr txBox="1"/>
            <p:nvPr/>
          </p:nvSpPr>
          <p:spPr>
            <a:xfrm>
              <a:off x="241300" y="4686300"/>
              <a:ext cx="21717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entury Gothic"/>
                  <a:ea typeface="+mn-ea"/>
                  <a:cs typeface="Arial"/>
                </a:rPr>
                <a:t>Civilian mapping agency for the Nation</a:t>
              </a:r>
            </a:p>
          </p:txBody>
        </p:sp>
        <p:sp>
          <p:nvSpPr>
            <p:cNvPr id="7" name="TextBox 6">
              <a:extLst>
                <a:ext uri="{FF2B5EF4-FFF2-40B4-BE49-F238E27FC236}">
                  <a16:creationId xmlns:a16="http://schemas.microsoft.com/office/drawing/2014/main" id="{02320AB0-A2EA-6CA0-BCD7-5C84C60AA852}"/>
                </a:ext>
              </a:extLst>
            </p:cNvPr>
            <p:cNvSpPr txBox="1"/>
            <p:nvPr/>
          </p:nvSpPr>
          <p:spPr>
            <a:xfrm>
              <a:off x="4930487" y="4686300"/>
              <a:ext cx="233680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entury Gothic"/>
                  <a:ea typeface="+mn-ea"/>
                  <a:cs typeface="Arial" panose="020B0604020202020204" pitchFamily="34" charset="0"/>
                </a:rPr>
                <a:t>Research and assessments that focus on the location, quantity, and quality of mineral and energy resources</a:t>
              </a:r>
              <a:endParaRPr kumimoji="0" lang="en-US" sz="1600" b="1" i="0" u="none" strike="noStrike" kern="1200" cap="none" spc="0" normalizeH="0" baseline="0" noProof="0">
                <a:ln>
                  <a:noFill/>
                </a:ln>
                <a:solidFill>
                  <a:srgbClr val="000000"/>
                </a:solidFill>
                <a:effectLst/>
                <a:uLnTx/>
                <a:uFillTx/>
                <a:latin typeface="Century Gothic"/>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entury Gothic"/>
                <a:ea typeface="+mn-ea"/>
                <a:cs typeface="Arial"/>
              </a:endParaRPr>
            </a:p>
          </p:txBody>
        </p:sp>
        <p:sp>
          <p:nvSpPr>
            <p:cNvPr id="8" name="TextBox 7">
              <a:extLst>
                <a:ext uri="{FF2B5EF4-FFF2-40B4-BE49-F238E27FC236}">
                  <a16:creationId xmlns:a16="http://schemas.microsoft.com/office/drawing/2014/main" id="{497931D2-2B0D-2AA8-F2D5-DAE48AB1DF1F}"/>
                </a:ext>
              </a:extLst>
            </p:cNvPr>
            <p:cNvSpPr txBox="1"/>
            <p:nvPr/>
          </p:nvSpPr>
          <p:spPr>
            <a:xfrm>
              <a:off x="7334827" y="4686300"/>
              <a:ext cx="22606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entury Gothic"/>
                  <a:ea typeface="+mn-ea"/>
                  <a:cs typeface="Arial" panose="020B0604020202020204" pitchFamily="34" charset="0"/>
                </a:rPr>
                <a:t>Monitor, assess, and conduct targeted research on a wide range of natural hazards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entury Gothic"/>
                  <a:ea typeface="+mn-ea"/>
                  <a:cs typeface="Arial"/>
                </a:rPr>
                <a:t>​</a:t>
              </a:r>
              <a:endParaRPr kumimoji="0" lang="en-US" sz="1600" b="1" i="0" u="none" strike="noStrike" kern="1200" cap="none" spc="0" normalizeH="0" baseline="0" noProof="0" dirty="0">
                <a:ln>
                  <a:noFill/>
                </a:ln>
                <a:solidFill>
                  <a:prstClr val="black"/>
                </a:solidFill>
                <a:effectLst/>
                <a:uLnTx/>
                <a:uFillTx/>
                <a:latin typeface="Century Gothic"/>
                <a:ea typeface="+mn-ea"/>
                <a:cs typeface="Arial" panose="020B0604020202020204" pitchFamily="34" charset="0"/>
              </a:endParaRPr>
            </a:p>
          </p:txBody>
        </p:sp>
        <p:sp>
          <p:nvSpPr>
            <p:cNvPr id="9" name="TextBox 8">
              <a:extLst>
                <a:ext uri="{FF2B5EF4-FFF2-40B4-BE49-F238E27FC236}">
                  <a16:creationId xmlns:a16="http://schemas.microsoft.com/office/drawing/2014/main" id="{62ED529A-54C1-BFB3-409C-9C7A55697FA8}"/>
                </a:ext>
              </a:extLst>
            </p:cNvPr>
            <p:cNvSpPr txBox="1"/>
            <p:nvPr/>
          </p:nvSpPr>
          <p:spPr>
            <a:xfrm>
              <a:off x="9671627" y="4686300"/>
              <a:ext cx="229870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entury Gothic"/>
                  <a:ea typeface="+mn-ea"/>
                  <a:cs typeface="Arial"/>
                </a:rPr>
                <a:t>Monitor, assess, conduct targeted research, and deliver information on a wide range of water resources </a:t>
              </a:r>
            </a:p>
          </p:txBody>
        </p:sp>
      </p:grpSp>
      <p:pic>
        <p:nvPicPr>
          <p:cNvPr id="3" name="Picture 8" descr="large_USGS_vector_black">
            <a:extLst>
              <a:ext uri="{FF2B5EF4-FFF2-40B4-BE49-F238E27FC236}">
                <a16:creationId xmlns:a16="http://schemas.microsoft.com/office/drawing/2014/main" id="{ABDB44FB-B476-4D5E-4D75-1315051AA25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3536" y="5923132"/>
            <a:ext cx="1543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C2AA137A-4DC2-6A6A-E6CF-A584A4A95977}"/>
              </a:ext>
            </a:extLst>
          </p:cNvPr>
          <p:cNvSpPr txBox="1"/>
          <p:nvPr/>
        </p:nvSpPr>
        <p:spPr>
          <a:xfrm>
            <a:off x="0" y="6596390"/>
            <a:ext cx="1393330" cy="261610"/>
          </a:xfrm>
          <a:prstGeom prst="rect">
            <a:avLst/>
          </a:prstGeom>
          <a:solidFill>
            <a:srgbClr val="FFFFFF">
              <a:shade val="85000"/>
              <a:alpha val="58000"/>
            </a:srgbClr>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GEERU  20240521</a:t>
            </a:r>
          </a:p>
        </p:txBody>
      </p:sp>
    </p:spTree>
    <p:extLst>
      <p:ext uri="{BB962C8B-B14F-4D97-AF65-F5344CB8AC3E}">
        <p14:creationId xmlns:p14="http://schemas.microsoft.com/office/powerpoint/2010/main" val="223219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CF7ED9F4-6DA1-4200-BDA6-2D7ACAB1DECC}"/>
              </a:ext>
            </a:extLst>
          </p:cNvPr>
          <p:cNvGraphicFramePr/>
          <p:nvPr/>
        </p:nvGraphicFramePr>
        <p:xfrm>
          <a:off x="551368" y="1437270"/>
          <a:ext cx="11361540" cy="51618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01606DE2-4E3A-E809-7898-E84941F0260E}"/>
              </a:ext>
            </a:extLst>
          </p:cNvPr>
          <p:cNvSpPr txBox="1">
            <a:spLocks/>
          </p:cNvSpPr>
          <p:nvPr/>
        </p:nvSpPr>
        <p:spPr bwMode="auto">
          <a:xfrm>
            <a:off x="398921" y="533400"/>
            <a:ext cx="11394157" cy="1133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lvl1pPr algn="l" rtl="0" eaLnBrk="0" fontAlgn="base" hangingPunct="0">
              <a:spcBef>
                <a:spcPct val="0"/>
              </a:spcBef>
              <a:spcAft>
                <a:spcPct val="0"/>
              </a:spcAft>
              <a:defRPr sz="3600" b="1">
                <a:solidFill>
                  <a:srgbClr val="FFFF99"/>
                </a:solidFill>
                <a:latin typeface="+mj-lt"/>
                <a:ea typeface="+mj-ea"/>
                <a:cs typeface="+mj-cs"/>
              </a:defRPr>
            </a:lvl1pPr>
            <a:lvl2pPr algn="l" rtl="0" eaLnBrk="0" fontAlgn="base" hangingPunct="0">
              <a:spcBef>
                <a:spcPct val="0"/>
              </a:spcBef>
              <a:spcAft>
                <a:spcPct val="0"/>
              </a:spcAft>
              <a:defRPr sz="3600" b="1">
                <a:solidFill>
                  <a:srgbClr val="FFFF99"/>
                </a:solidFill>
                <a:latin typeface="Arial" charset="0"/>
              </a:defRPr>
            </a:lvl2pPr>
            <a:lvl3pPr algn="l" rtl="0" eaLnBrk="0" fontAlgn="base" hangingPunct="0">
              <a:spcBef>
                <a:spcPct val="0"/>
              </a:spcBef>
              <a:spcAft>
                <a:spcPct val="0"/>
              </a:spcAft>
              <a:defRPr sz="3600" b="1">
                <a:solidFill>
                  <a:srgbClr val="FFFF99"/>
                </a:solidFill>
                <a:latin typeface="Arial" charset="0"/>
              </a:defRPr>
            </a:lvl3pPr>
            <a:lvl4pPr algn="l" rtl="0" eaLnBrk="0" fontAlgn="base" hangingPunct="0">
              <a:spcBef>
                <a:spcPct val="0"/>
              </a:spcBef>
              <a:spcAft>
                <a:spcPct val="0"/>
              </a:spcAft>
              <a:defRPr sz="3600" b="1">
                <a:solidFill>
                  <a:srgbClr val="FFFF99"/>
                </a:solidFill>
                <a:latin typeface="Arial" charset="0"/>
              </a:defRPr>
            </a:lvl4pPr>
            <a:lvl5pPr algn="l" rtl="0" eaLnBrk="0" fontAlgn="base" hangingPunct="0">
              <a:spcBef>
                <a:spcPct val="0"/>
              </a:spcBef>
              <a:spcAft>
                <a:spcPct val="0"/>
              </a:spcAft>
              <a:defRPr sz="3600" b="1">
                <a:solidFill>
                  <a:srgbClr val="FFFF99"/>
                </a:solidFill>
                <a:latin typeface="Arial" charset="0"/>
              </a:defRPr>
            </a:lvl5pPr>
            <a:lvl6pPr marL="457200" algn="l" rtl="0" eaLnBrk="0" fontAlgn="base" hangingPunct="0">
              <a:spcBef>
                <a:spcPct val="0"/>
              </a:spcBef>
              <a:spcAft>
                <a:spcPct val="0"/>
              </a:spcAft>
              <a:defRPr sz="3600" b="1">
                <a:solidFill>
                  <a:srgbClr val="FFFF99"/>
                </a:solidFill>
                <a:latin typeface="Arial" charset="0"/>
              </a:defRPr>
            </a:lvl6pPr>
            <a:lvl7pPr marL="914400" algn="l" rtl="0" eaLnBrk="0" fontAlgn="base" hangingPunct="0">
              <a:spcBef>
                <a:spcPct val="0"/>
              </a:spcBef>
              <a:spcAft>
                <a:spcPct val="0"/>
              </a:spcAft>
              <a:defRPr sz="3600" b="1">
                <a:solidFill>
                  <a:srgbClr val="FFFF99"/>
                </a:solidFill>
                <a:latin typeface="Arial" charset="0"/>
              </a:defRPr>
            </a:lvl7pPr>
            <a:lvl8pPr marL="1371600" algn="l" rtl="0" eaLnBrk="0" fontAlgn="base" hangingPunct="0">
              <a:spcBef>
                <a:spcPct val="0"/>
              </a:spcBef>
              <a:spcAft>
                <a:spcPct val="0"/>
              </a:spcAft>
              <a:defRPr sz="3600" b="1">
                <a:solidFill>
                  <a:srgbClr val="FFFF99"/>
                </a:solidFill>
                <a:latin typeface="Arial" charset="0"/>
              </a:defRPr>
            </a:lvl8pPr>
            <a:lvl9pPr marL="1828800" algn="l" rtl="0" eaLnBrk="0" fontAlgn="base" hangingPunct="0">
              <a:spcBef>
                <a:spcPct val="0"/>
              </a:spcBef>
              <a:spcAft>
                <a:spcPct val="0"/>
              </a:spcAft>
              <a:defRPr sz="3600" b="1">
                <a:solidFill>
                  <a:srgbClr val="FFFF99"/>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1"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Arial"/>
                <a:ea typeface="+mj-ea"/>
                <a:cs typeface="+mj-cs"/>
              </a:rPr>
              <a:t>USGS Ecosystems Mission Area</a:t>
            </a:r>
            <a:br>
              <a:rPr kumimoji="0" lang="en-US" sz="2400" b="0" i="0" u="none" strike="noStrike" kern="0" cap="none" spc="0" normalizeH="0" baseline="0" noProof="0">
                <a:ln>
                  <a:noFill/>
                </a:ln>
                <a:solidFill>
                  <a:srgbClr val="000000"/>
                </a:solidFill>
                <a:effectLst/>
                <a:uLnTx/>
                <a:uFillTx/>
                <a:latin typeface="Times New Roman" panose="02020603050405020304" pitchFamily="18" charset="0"/>
                <a:ea typeface="+mj-ea"/>
                <a:cs typeface="+mj-cs"/>
              </a:rPr>
            </a:br>
            <a:r>
              <a:rPr kumimoji="0" lang="en-US" sz="2400" b="0" i="1" u="none" strike="noStrike" kern="0" cap="none" spc="0" normalizeH="0" baseline="0" noProof="0">
                <a:ln>
                  <a:noFill/>
                </a:ln>
                <a:solidFill>
                  <a:srgbClr val="000000"/>
                </a:solidFill>
                <a:effectLst/>
                <a:uLnTx/>
                <a:uFillTx/>
                <a:latin typeface="Times New Roman" panose="02020603050405020304" pitchFamily="18" charset="0"/>
                <a:ea typeface="+mj-ea"/>
                <a:cs typeface="+mj-cs"/>
              </a:rPr>
              <a:t>Ecosystem science is the study of systems of organisms interacting with their environment and the consequences of natural and human-induced change on those systems</a:t>
            </a:r>
            <a:br>
              <a:rPr kumimoji="0" lang="en-US" sz="2400" b="0" i="0" u="none" strike="noStrike" kern="0" cap="none" spc="0" normalizeH="0" baseline="0" noProof="0">
                <a:ln>
                  <a:noFill/>
                </a:ln>
                <a:solidFill>
                  <a:srgbClr val="000000"/>
                </a:solidFill>
                <a:effectLst/>
                <a:uLnTx/>
                <a:uFillTx/>
                <a:latin typeface="Elante"/>
                <a:ea typeface="+mj-ea"/>
                <a:cs typeface="+mj-cs"/>
              </a:rPr>
            </a:br>
            <a:endParaRPr kumimoji="0" lang="en-US" sz="2400" b="1" i="0" u="none" strike="noStrike" kern="0" cap="none" spc="0" normalizeH="0" baseline="0" noProof="0">
              <a:ln>
                <a:noFill/>
              </a:ln>
              <a:solidFill>
                <a:srgbClr val="000000"/>
              </a:solidFill>
              <a:effectLst/>
              <a:uLnTx/>
              <a:uFillTx/>
              <a:latin typeface="Arial"/>
              <a:ea typeface="+mj-ea"/>
              <a:cs typeface="+mj-cs"/>
            </a:endParaRPr>
          </a:p>
        </p:txBody>
      </p:sp>
      <p:sp>
        <p:nvSpPr>
          <p:cNvPr id="5" name="Rectangle 4">
            <a:extLst>
              <a:ext uri="{FF2B5EF4-FFF2-40B4-BE49-F238E27FC236}">
                <a16:creationId xmlns:a16="http://schemas.microsoft.com/office/drawing/2014/main" id="{734F6776-45C4-2252-35CF-714D9E82A288}"/>
              </a:ext>
            </a:extLst>
          </p:cNvPr>
          <p:cNvSpPr/>
          <p:nvPr/>
        </p:nvSpPr>
        <p:spPr bwMode="auto">
          <a:xfrm>
            <a:off x="6553200" y="3505200"/>
            <a:ext cx="1371600" cy="685800"/>
          </a:xfrm>
          <a:prstGeom prst="rect">
            <a:avLst/>
          </a:prstGeom>
          <a:noFill/>
          <a:ln w="666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4000" b="0" i="0" u="none" strike="noStrike" kern="1200" cap="none" spc="0" normalizeH="0" baseline="0" noProof="0">
              <a:ln>
                <a:noFill/>
              </a:ln>
              <a:solidFill>
                <a:srgbClr val="000000"/>
              </a:solidFill>
              <a:effectLst/>
              <a:uLnTx/>
              <a:uFillTx/>
              <a:latin typeface="Arial" charset="0"/>
              <a:ea typeface="+mn-ea"/>
              <a:cs typeface="Arial" panose="020B0604020202020204" pitchFamily="34" charset="0"/>
            </a:endParaRPr>
          </a:p>
        </p:txBody>
      </p:sp>
      <p:pic>
        <p:nvPicPr>
          <p:cNvPr id="10" name="Picture 9" descr="Logo, company name&#10;&#10;Description automatically generated">
            <a:extLst>
              <a:ext uri="{FF2B5EF4-FFF2-40B4-BE49-F238E27FC236}">
                <a16:creationId xmlns:a16="http://schemas.microsoft.com/office/drawing/2014/main" id="{57B8F2E0-B61F-6F44-BB46-666BBB5B7EB7}"/>
              </a:ext>
            </a:extLst>
          </p:cNvPr>
          <p:cNvPicPr>
            <a:picLocks noChangeAspect="1"/>
          </p:cNvPicPr>
          <p:nvPr/>
        </p:nvPicPr>
        <p:blipFill>
          <a:blip r:embed="rId8"/>
          <a:stretch>
            <a:fillRect/>
          </a:stretch>
        </p:blipFill>
        <p:spPr>
          <a:xfrm>
            <a:off x="10878584" y="6369064"/>
            <a:ext cx="1313416" cy="488936"/>
          </a:xfrm>
          <a:prstGeom prst="rect">
            <a:avLst/>
          </a:prstGeom>
          <a:solidFill>
            <a:schemeClr val="lt1"/>
          </a:solidFill>
        </p:spPr>
      </p:pic>
      <p:sp>
        <p:nvSpPr>
          <p:cNvPr id="3" name="TextBox 2">
            <a:extLst>
              <a:ext uri="{FF2B5EF4-FFF2-40B4-BE49-F238E27FC236}">
                <a16:creationId xmlns:a16="http://schemas.microsoft.com/office/drawing/2014/main" id="{8B3EA753-3AB8-C6D3-CB12-B15E245CB671}"/>
              </a:ext>
            </a:extLst>
          </p:cNvPr>
          <p:cNvSpPr txBox="1"/>
          <p:nvPr/>
        </p:nvSpPr>
        <p:spPr>
          <a:xfrm>
            <a:off x="0" y="6596390"/>
            <a:ext cx="1393330" cy="261610"/>
          </a:xfrm>
          <a:prstGeom prst="rect">
            <a:avLst/>
          </a:prstGeom>
          <a:solidFill>
            <a:srgbClr val="FFFFFF">
              <a:shade val="85000"/>
              <a:alpha val="58000"/>
            </a:srgbClr>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GEERU  20240521</a:t>
            </a:r>
          </a:p>
        </p:txBody>
      </p:sp>
    </p:spTree>
    <p:extLst>
      <p:ext uri="{BB962C8B-B14F-4D97-AF65-F5344CB8AC3E}">
        <p14:creationId xmlns:p14="http://schemas.microsoft.com/office/powerpoint/2010/main" val="2437393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A6275-DE42-4998-A19D-12279C3773B7}"/>
              </a:ext>
            </a:extLst>
          </p:cNvPr>
          <p:cNvSpPr>
            <a:spLocks noGrp="1"/>
          </p:cNvSpPr>
          <p:nvPr>
            <p:ph type="title"/>
          </p:nvPr>
        </p:nvSpPr>
        <p:spPr>
          <a:xfrm>
            <a:off x="0" y="152400"/>
            <a:ext cx="12192000" cy="1219200"/>
          </a:xfrm>
        </p:spPr>
        <p:txBody>
          <a:bodyPr/>
          <a:lstStyle/>
          <a:p>
            <a:pPr algn="ctr"/>
            <a:r>
              <a:rPr lang="en-US" dirty="0">
                <a:solidFill>
                  <a:schemeClr val="tx1"/>
                </a:solidFill>
                <a:effectLst>
                  <a:outerShdw blurRad="38100" dist="38100" dir="2700000" algn="tl">
                    <a:srgbClr val="000000">
                      <a:alpha val="43137"/>
                    </a:srgbClr>
                  </a:outerShdw>
                </a:effectLst>
              </a:rPr>
              <a:t>Wildlife Cause-of-Death Investigations </a:t>
            </a:r>
            <a:br>
              <a:rPr lang="en-US" dirty="0">
                <a:solidFill>
                  <a:schemeClr val="tx1"/>
                </a:solidFill>
                <a:effectLst>
                  <a:outerShdw blurRad="38100" dist="38100" dir="2700000" algn="tl">
                    <a:srgbClr val="000000">
                      <a:alpha val="43137"/>
                    </a:srgbClr>
                  </a:outerShdw>
                </a:effectLst>
              </a:rPr>
            </a:br>
            <a:endParaRPr lang="en-US" dirty="0">
              <a:solidFill>
                <a:schemeClr val="tx1"/>
              </a:solidFill>
              <a:effectLst>
                <a:outerShdw blurRad="38100" dist="38100" dir="2700000" algn="tl">
                  <a:srgbClr val="000000">
                    <a:alpha val="43137"/>
                  </a:srgbClr>
                </a:outerShdw>
              </a:effectLst>
            </a:endParaRPr>
          </a:p>
        </p:txBody>
      </p:sp>
      <p:sp>
        <p:nvSpPr>
          <p:cNvPr id="7" name="Content Placeholder 6">
            <a:extLst>
              <a:ext uri="{FF2B5EF4-FFF2-40B4-BE49-F238E27FC236}">
                <a16:creationId xmlns:a16="http://schemas.microsoft.com/office/drawing/2014/main" id="{CA15E976-B428-412D-B61C-99CAC478DE7D}"/>
              </a:ext>
            </a:extLst>
          </p:cNvPr>
          <p:cNvSpPr>
            <a:spLocks noGrp="1"/>
          </p:cNvSpPr>
          <p:nvPr>
            <p:ph idx="1"/>
          </p:nvPr>
        </p:nvSpPr>
        <p:spPr>
          <a:xfrm>
            <a:off x="797338" y="796837"/>
            <a:ext cx="11074400" cy="4495800"/>
          </a:xfrm>
        </p:spPr>
        <p:txBody>
          <a:bodyPr/>
          <a:lstStyle/>
          <a:p>
            <a:pPr marL="0" indent="0" algn="ctr">
              <a:buNone/>
            </a:pPr>
            <a:r>
              <a:rPr lang="en-US" b="0" i="1" dirty="0">
                <a:solidFill>
                  <a:schemeClr val="tx1"/>
                </a:solidFill>
              </a:rPr>
              <a:t>USGS leads investigations of unusual morbidity and mortality events in aquatic and terrestrial wildlife across the nation</a:t>
            </a:r>
          </a:p>
          <a:p>
            <a:pPr marL="0" indent="0">
              <a:buNone/>
            </a:pPr>
            <a:endParaRPr lang="en-US" dirty="0">
              <a:solidFill>
                <a:schemeClr val="tx1"/>
              </a:solidFill>
            </a:endParaRPr>
          </a:p>
        </p:txBody>
      </p:sp>
      <p:pic>
        <p:nvPicPr>
          <p:cNvPr id="9" name="Picture 8" descr="A picture containing sky, grass, outdoor, house&#10;&#10;Description automatically generated">
            <a:extLst>
              <a:ext uri="{FF2B5EF4-FFF2-40B4-BE49-F238E27FC236}">
                <a16:creationId xmlns:a16="http://schemas.microsoft.com/office/drawing/2014/main" id="{4673A40E-2561-4C48-AF1A-47AC4D30D0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0262" y="2016037"/>
            <a:ext cx="5662196" cy="4246647"/>
          </a:xfrm>
          <a:prstGeom prst="rect">
            <a:avLst/>
          </a:prstGeom>
        </p:spPr>
      </p:pic>
      <p:pic>
        <p:nvPicPr>
          <p:cNvPr id="11" name="Picture 10" descr="A picture containing sky, tree, outdoor, grass&#10;&#10;Description automatically generated">
            <a:extLst>
              <a:ext uri="{FF2B5EF4-FFF2-40B4-BE49-F238E27FC236}">
                <a16:creationId xmlns:a16="http://schemas.microsoft.com/office/drawing/2014/main" id="{0D30D7A5-B486-427C-AF1F-F9C5E20320D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82458" y="2018046"/>
            <a:ext cx="5109263" cy="2053381"/>
          </a:xfrm>
          <a:prstGeom prst="rect">
            <a:avLst/>
          </a:prstGeom>
        </p:spPr>
      </p:pic>
      <p:pic>
        <p:nvPicPr>
          <p:cNvPr id="13" name="Picture 12" descr="A picture containing grass, sky, outdoor, field&#10;&#10;Description automatically generated">
            <a:extLst>
              <a:ext uri="{FF2B5EF4-FFF2-40B4-BE49-F238E27FC236}">
                <a16:creationId xmlns:a16="http://schemas.microsoft.com/office/drawing/2014/main" id="{22E4C8EC-30EC-4D3B-918D-348B6753A47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52211" y="4156716"/>
            <a:ext cx="2105968" cy="2105968"/>
          </a:xfrm>
          <a:prstGeom prst="rect">
            <a:avLst/>
          </a:prstGeom>
        </p:spPr>
      </p:pic>
      <p:pic>
        <p:nvPicPr>
          <p:cNvPr id="15" name="Picture 14" descr="A picture containing sport, water sport, swimming, ocean floor&#10;&#10;Description automatically generated">
            <a:extLst>
              <a:ext uri="{FF2B5EF4-FFF2-40B4-BE49-F238E27FC236}">
                <a16:creationId xmlns:a16="http://schemas.microsoft.com/office/drawing/2014/main" id="{8357787E-6C9F-46AA-AB7C-5A6BAE9A612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92791" y="4122998"/>
            <a:ext cx="2883926" cy="2099102"/>
          </a:xfrm>
          <a:prstGeom prst="rect">
            <a:avLst/>
          </a:prstGeom>
        </p:spPr>
      </p:pic>
      <p:sp>
        <p:nvSpPr>
          <p:cNvPr id="16" name="TextBox 15">
            <a:extLst>
              <a:ext uri="{FF2B5EF4-FFF2-40B4-BE49-F238E27FC236}">
                <a16:creationId xmlns:a16="http://schemas.microsoft.com/office/drawing/2014/main" id="{F2C6395A-07DD-47A4-BABD-94AE93DDA9A1}"/>
              </a:ext>
            </a:extLst>
          </p:cNvPr>
          <p:cNvSpPr txBox="1"/>
          <p:nvPr/>
        </p:nvSpPr>
        <p:spPr>
          <a:xfrm>
            <a:off x="-969919" y="5852767"/>
            <a:ext cx="5595305"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National Wildlife Health Center (Wisconsin)</a:t>
            </a:r>
          </a:p>
        </p:txBody>
      </p:sp>
      <p:sp>
        <p:nvSpPr>
          <p:cNvPr id="17" name="TextBox 16">
            <a:extLst>
              <a:ext uri="{FF2B5EF4-FFF2-40B4-BE49-F238E27FC236}">
                <a16:creationId xmlns:a16="http://schemas.microsoft.com/office/drawing/2014/main" id="{1464A906-658B-4687-9AAC-7CE42590182B}"/>
              </a:ext>
            </a:extLst>
          </p:cNvPr>
          <p:cNvSpPr txBox="1"/>
          <p:nvPr/>
        </p:nvSpPr>
        <p:spPr>
          <a:xfrm>
            <a:off x="5993665" y="5613908"/>
            <a:ext cx="2156689"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Eastern Ecological Science Center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(West Virginia &amp; Maryland)</a:t>
            </a:r>
          </a:p>
        </p:txBody>
      </p:sp>
      <p:sp>
        <p:nvSpPr>
          <p:cNvPr id="18" name="TextBox 17">
            <a:extLst>
              <a:ext uri="{FF2B5EF4-FFF2-40B4-BE49-F238E27FC236}">
                <a16:creationId xmlns:a16="http://schemas.microsoft.com/office/drawing/2014/main" id="{C3FBFD4C-E687-4CB5-879C-D61795DD938D}"/>
              </a:ext>
            </a:extLst>
          </p:cNvPr>
          <p:cNvSpPr txBox="1"/>
          <p:nvPr/>
        </p:nvSpPr>
        <p:spPr>
          <a:xfrm>
            <a:off x="8137107" y="5760435"/>
            <a:ext cx="2902233" cy="46166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National Wildlife Health Center – Honolulu Field Station (Hawaii)</a:t>
            </a:r>
          </a:p>
        </p:txBody>
      </p:sp>
      <p:sp>
        <p:nvSpPr>
          <p:cNvPr id="19" name="TextBox 18">
            <a:extLst>
              <a:ext uri="{FF2B5EF4-FFF2-40B4-BE49-F238E27FC236}">
                <a16:creationId xmlns:a16="http://schemas.microsoft.com/office/drawing/2014/main" id="{874AB438-A2D0-4F5A-A446-33283731FE0F}"/>
              </a:ext>
            </a:extLst>
          </p:cNvPr>
          <p:cNvSpPr txBox="1"/>
          <p:nvPr/>
        </p:nvSpPr>
        <p:spPr>
          <a:xfrm>
            <a:off x="5224638" y="3779883"/>
            <a:ext cx="5109262"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Western Fisheries Research Center (Washington)</a:t>
            </a:r>
          </a:p>
        </p:txBody>
      </p:sp>
      <p:sp>
        <p:nvSpPr>
          <p:cNvPr id="3" name="TextBox 2">
            <a:extLst>
              <a:ext uri="{FF2B5EF4-FFF2-40B4-BE49-F238E27FC236}">
                <a16:creationId xmlns:a16="http://schemas.microsoft.com/office/drawing/2014/main" id="{295DCA1A-695D-CD6B-A8C8-6340AB3C90ED}"/>
              </a:ext>
            </a:extLst>
          </p:cNvPr>
          <p:cNvSpPr txBox="1"/>
          <p:nvPr/>
        </p:nvSpPr>
        <p:spPr>
          <a:xfrm>
            <a:off x="0" y="6596390"/>
            <a:ext cx="1393330" cy="261610"/>
          </a:xfrm>
          <a:prstGeom prst="rect">
            <a:avLst/>
          </a:prstGeom>
          <a:solidFill>
            <a:srgbClr val="FFFFFF">
              <a:shade val="85000"/>
              <a:alpha val="58000"/>
            </a:srgbClr>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GEERU  20240521</a:t>
            </a:r>
          </a:p>
        </p:txBody>
      </p:sp>
      <p:pic>
        <p:nvPicPr>
          <p:cNvPr id="5" name="Picture 4">
            <a:extLst>
              <a:ext uri="{FF2B5EF4-FFF2-40B4-BE49-F238E27FC236}">
                <a16:creationId xmlns:a16="http://schemas.microsoft.com/office/drawing/2014/main" id="{DDDC12DC-A7F9-4220-C847-AB3FA1D99226}"/>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19586" y="2155488"/>
            <a:ext cx="1361385" cy="1456695"/>
          </a:xfrm>
          <a:prstGeom prst="rect">
            <a:avLst/>
          </a:prstGeom>
        </p:spPr>
      </p:pic>
    </p:spTree>
    <p:extLst>
      <p:ext uri="{BB962C8B-B14F-4D97-AF65-F5344CB8AC3E}">
        <p14:creationId xmlns:p14="http://schemas.microsoft.com/office/powerpoint/2010/main" val="3935439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2C7374A-89D9-1416-2CE8-9B2F4B63932F}"/>
              </a:ext>
            </a:extLst>
          </p:cNvPr>
          <p:cNvSpPr>
            <a:spLocks noGrp="1"/>
          </p:cNvSpPr>
          <p:nvPr>
            <p:ph sz="half" idx="2"/>
          </p:nvPr>
        </p:nvSpPr>
        <p:spPr/>
        <p:txBody>
          <a:bodyPr/>
          <a:lstStyle/>
          <a:p>
            <a:endParaRPr lang="en-US"/>
          </a:p>
        </p:txBody>
      </p:sp>
      <p:pic>
        <p:nvPicPr>
          <p:cNvPr id="5" name="Content Placeholder 6" descr="Map&#10;&#10;Description automatically generated">
            <a:extLst>
              <a:ext uri="{FF2B5EF4-FFF2-40B4-BE49-F238E27FC236}">
                <a16:creationId xmlns:a16="http://schemas.microsoft.com/office/drawing/2014/main" id="{C65746D0-4066-4FCA-2664-DABE146EC5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79111" y="0"/>
            <a:ext cx="9304889" cy="6946518"/>
          </a:xfrm>
          <a:prstGeom prst="rect">
            <a:avLst/>
          </a:prstGeom>
        </p:spPr>
      </p:pic>
      <p:sp>
        <p:nvSpPr>
          <p:cNvPr id="2" name="TextBox 1">
            <a:extLst>
              <a:ext uri="{FF2B5EF4-FFF2-40B4-BE49-F238E27FC236}">
                <a16:creationId xmlns:a16="http://schemas.microsoft.com/office/drawing/2014/main" id="{1BC7B793-0A59-1EDA-51CA-8DE1414099B4}"/>
              </a:ext>
            </a:extLst>
          </p:cNvPr>
          <p:cNvSpPr txBox="1"/>
          <p:nvPr/>
        </p:nvSpPr>
        <p:spPr>
          <a:xfrm>
            <a:off x="0" y="6596390"/>
            <a:ext cx="1393330" cy="261610"/>
          </a:xfrm>
          <a:prstGeom prst="rect">
            <a:avLst/>
          </a:prstGeom>
          <a:solidFill>
            <a:srgbClr val="FFFFFF">
              <a:shade val="85000"/>
              <a:alpha val="58000"/>
            </a:srgbClr>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GEERU  20240521</a:t>
            </a:r>
          </a:p>
        </p:txBody>
      </p:sp>
    </p:spTree>
    <p:extLst>
      <p:ext uri="{BB962C8B-B14F-4D97-AF65-F5344CB8AC3E}">
        <p14:creationId xmlns:p14="http://schemas.microsoft.com/office/powerpoint/2010/main" val="3587986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FBC1-FEB9-A7FE-0F30-B5D12446B824}"/>
              </a:ext>
            </a:extLst>
          </p:cNvPr>
          <p:cNvSpPr>
            <a:spLocks noGrp="1"/>
          </p:cNvSpPr>
          <p:nvPr>
            <p:ph type="title"/>
          </p:nvPr>
        </p:nvSpPr>
        <p:spPr/>
        <p:txBody>
          <a:bodyPr>
            <a:normAutofit fontScale="90000"/>
          </a:bodyPr>
          <a:lstStyle/>
          <a:p>
            <a:pPr algn="ctr"/>
            <a:r>
              <a:rPr lang="en-US" dirty="0">
                <a:solidFill>
                  <a:schemeClr val="tx1"/>
                </a:solidFill>
                <a:latin typeface="Arial"/>
                <a:cs typeface="Arial"/>
              </a:rPr>
              <a:t>Wildlife Disease Ecology </a:t>
            </a:r>
            <a:br>
              <a:rPr lang="en-US" dirty="0">
                <a:solidFill>
                  <a:schemeClr val="tx1"/>
                </a:solidFill>
                <a:latin typeface="Arial"/>
                <a:cs typeface="Arial"/>
              </a:rPr>
            </a:br>
            <a:endParaRPr lang="en-US" dirty="0">
              <a:solidFill>
                <a:schemeClr val="tx1"/>
              </a:solidFill>
            </a:endParaRPr>
          </a:p>
        </p:txBody>
      </p:sp>
      <p:sp>
        <p:nvSpPr>
          <p:cNvPr id="7" name="Content Placeholder 6">
            <a:extLst>
              <a:ext uri="{FF2B5EF4-FFF2-40B4-BE49-F238E27FC236}">
                <a16:creationId xmlns:a16="http://schemas.microsoft.com/office/drawing/2014/main" id="{A051D324-2849-B13E-4C1C-4697534AEC81}"/>
              </a:ext>
            </a:extLst>
          </p:cNvPr>
          <p:cNvSpPr>
            <a:spLocks noGrp="1"/>
          </p:cNvSpPr>
          <p:nvPr>
            <p:ph sz="half" idx="2"/>
          </p:nvPr>
        </p:nvSpPr>
        <p:spPr/>
        <p:txBody>
          <a:bodyPr/>
          <a:lstStyle/>
          <a:p>
            <a:endParaRPr lang="en-US"/>
          </a:p>
        </p:txBody>
      </p:sp>
      <p:sp>
        <p:nvSpPr>
          <p:cNvPr id="4" name="Slide Number Placeholder 3">
            <a:extLst>
              <a:ext uri="{FF2B5EF4-FFF2-40B4-BE49-F238E27FC236}">
                <a16:creationId xmlns:a16="http://schemas.microsoft.com/office/drawing/2014/main" id="{7434DAE1-0F75-B6A7-8355-8CBEE1B1EC10}"/>
              </a:ext>
            </a:extLst>
          </p:cNvPr>
          <p:cNvSpPr>
            <a:spLocks noGrp="1"/>
          </p:cNvSpPr>
          <p:nvPr>
            <p:ph type="sldNum" sz="quarter" idx="4294967295"/>
          </p:nvPr>
        </p:nvSpPr>
        <p:spPr>
          <a:xfrm>
            <a:off x="11342688" y="8475663"/>
            <a:ext cx="849312" cy="485775"/>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Arial" panose="020B0604020202020204" pitchFamily="34" charset="0"/>
                <a:ea typeface="+mn-ea"/>
                <a:cs typeface="Arial" panose="020B0604020202020204"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6358F1C2-0466-4D57-BDC0-53FFAB762339}" type="slidenum">
              <a:rPr lang="en-US" smtClean="0"/>
              <a:pPr/>
              <a:t>9</a:t>
            </a:fld>
            <a:endParaRPr lang="en-US"/>
          </a:p>
        </p:txBody>
      </p:sp>
      <p:pic>
        <p:nvPicPr>
          <p:cNvPr id="8" name="Picture 7">
            <a:extLst>
              <a:ext uri="{FF2B5EF4-FFF2-40B4-BE49-F238E27FC236}">
                <a16:creationId xmlns:a16="http://schemas.microsoft.com/office/drawing/2014/main" id="{BBB8524E-E782-4A95-65D5-C6F8B71DA3E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4682" r="10159"/>
          <a:stretch/>
        </p:blipFill>
        <p:spPr>
          <a:xfrm>
            <a:off x="1127103" y="852675"/>
            <a:ext cx="10556897" cy="5533649"/>
          </a:xfrm>
          <a:prstGeom prst="rect">
            <a:avLst/>
          </a:prstGeom>
        </p:spPr>
      </p:pic>
      <p:sp>
        <p:nvSpPr>
          <p:cNvPr id="10" name="TextBox 9">
            <a:extLst>
              <a:ext uri="{FF2B5EF4-FFF2-40B4-BE49-F238E27FC236}">
                <a16:creationId xmlns:a16="http://schemas.microsoft.com/office/drawing/2014/main" id="{49242E17-69FE-A013-0720-C19F08B8E5E6}"/>
              </a:ext>
            </a:extLst>
          </p:cNvPr>
          <p:cNvSpPr txBox="1"/>
          <p:nvPr/>
        </p:nvSpPr>
        <p:spPr>
          <a:xfrm>
            <a:off x="7296965" y="6417643"/>
            <a:ext cx="4045723" cy="307777"/>
          </a:xfrm>
          <a:prstGeom prst="rect">
            <a:avLst/>
          </a:prstGeom>
          <a:noFill/>
        </p:spPr>
        <p:txBody>
          <a:bodyPr wrap="none" rtlCol="0">
            <a:spAutoFit/>
          </a:bodyPr>
          <a:lstStyle/>
          <a:p>
            <a:r>
              <a:rPr lang="en-US" sz="1400" dirty="0" err="1"/>
              <a:t>Fischhoff</a:t>
            </a:r>
            <a:r>
              <a:rPr lang="en-US" sz="1400" dirty="0"/>
              <a:t> et al. 2020. </a:t>
            </a:r>
            <a:r>
              <a:rPr lang="en-US" sz="1400" i="1" dirty="0"/>
              <a:t>Ecosphere 11(5), p.e03057</a:t>
            </a:r>
            <a:endParaRPr lang="en-US" sz="1400" dirty="0"/>
          </a:p>
        </p:txBody>
      </p:sp>
      <p:sp>
        <p:nvSpPr>
          <p:cNvPr id="3" name="Rectangle: Rounded Corners 2">
            <a:extLst>
              <a:ext uri="{FF2B5EF4-FFF2-40B4-BE49-F238E27FC236}">
                <a16:creationId xmlns:a16="http://schemas.microsoft.com/office/drawing/2014/main" id="{DE0CCAE0-DE7C-1B05-0784-05A2CB5C4B27}"/>
              </a:ext>
            </a:extLst>
          </p:cNvPr>
          <p:cNvSpPr/>
          <p:nvPr/>
        </p:nvSpPr>
        <p:spPr>
          <a:xfrm>
            <a:off x="4912943" y="3619499"/>
            <a:ext cx="1377863" cy="1102291"/>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1" name="Picture 8" descr="large_USGS_vector_black">
            <a:extLst>
              <a:ext uri="{FF2B5EF4-FFF2-40B4-BE49-F238E27FC236}">
                <a16:creationId xmlns:a16="http://schemas.microsoft.com/office/drawing/2014/main" id="{D4ED539C-F18C-C226-6D7D-E6CA4123C10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3536" y="5923132"/>
            <a:ext cx="1543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Rounded Corners 5">
            <a:extLst>
              <a:ext uri="{FF2B5EF4-FFF2-40B4-BE49-F238E27FC236}">
                <a16:creationId xmlns:a16="http://schemas.microsoft.com/office/drawing/2014/main" id="{1651BBEC-D6FD-37EF-2F36-8EB88A58AA55}"/>
              </a:ext>
            </a:extLst>
          </p:cNvPr>
          <p:cNvSpPr/>
          <p:nvPr/>
        </p:nvSpPr>
        <p:spPr>
          <a:xfrm>
            <a:off x="4912942" y="2136210"/>
            <a:ext cx="1377863" cy="110229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TextBox 8">
            <a:extLst>
              <a:ext uri="{FF2B5EF4-FFF2-40B4-BE49-F238E27FC236}">
                <a16:creationId xmlns:a16="http://schemas.microsoft.com/office/drawing/2014/main" id="{8E2EF021-3B79-3C82-0BA4-893A8009D0DC}"/>
              </a:ext>
            </a:extLst>
          </p:cNvPr>
          <p:cNvSpPr txBox="1"/>
          <p:nvPr/>
        </p:nvSpPr>
        <p:spPr>
          <a:xfrm>
            <a:off x="0" y="6596390"/>
            <a:ext cx="1393330" cy="261610"/>
          </a:xfrm>
          <a:prstGeom prst="rect">
            <a:avLst/>
          </a:prstGeom>
          <a:solidFill>
            <a:srgbClr val="FFFFFF">
              <a:shade val="85000"/>
              <a:alpha val="58000"/>
            </a:srgbClr>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GEERU  20240521</a:t>
            </a:r>
          </a:p>
        </p:txBody>
      </p:sp>
      <p:cxnSp>
        <p:nvCxnSpPr>
          <p:cNvPr id="13" name="Straight Arrow Connector 12">
            <a:extLst>
              <a:ext uri="{FF2B5EF4-FFF2-40B4-BE49-F238E27FC236}">
                <a16:creationId xmlns:a16="http://schemas.microsoft.com/office/drawing/2014/main" id="{DAC58679-8607-38FF-7B94-C63EAE9B43BC}"/>
              </a:ext>
            </a:extLst>
          </p:cNvPr>
          <p:cNvCxnSpPr>
            <a:cxnSpLocks/>
          </p:cNvCxnSpPr>
          <p:nvPr/>
        </p:nvCxnSpPr>
        <p:spPr bwMode="auto">
          <a:xfrm>
            <a:off x="3596640" y="5105400"/>
            <a:ext cx="3992880" cy="0"/>
          </a:xfrm>
          <a:prstGeom prst="straightConnector1">
            <a:avLst/>
          </a:prstGeom>
          <a:ln w="57150">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864D208F-FA71-52F3-1974-19F4BE611A63}"/>
              </a:ext>
            </a:extLst>
          </p:cNvPr>
          <p:cNvCxnSpPr>
            <a:cxnSpLocks/>
          </p:cNvCxnSpPr>
          <p:nvPr/>
        </p:nvCxnSpPr>
        <p:spPr bwMode="auto">
          <a:xfrm>
            <a:off x="3596640" y="3962400"/>
            <a:ext cx="0" cy="1143000"/>
          </a:xfrm>
          <a:prstGeom prst="straightConnector1">
            <a:avLst/>
          </a:prstGeom>
          <a:ln w="57150">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71EADD10-2CF8-2B2D-195F-64732A6279A7}"/>
              </a:ext>
            </a:extLst>
          </p:cNvPr>
          <p:cNvCxnSpPr>
            <a:cxnSpLocks/>
          </p:cNvCxnSpPr>
          <p:nvPr/>
        </p:nvCxnSpPr>
        <p:spPr bwMode="auto">
          <a:xfrm flipV="1">
            <a:off x="7589520" y="3962400"/>
            <a:ext cx="0" cy="1143000"/>
          </a:xfrm>
          <a:prstGeom prst="straightConnector1">
            <a:avLst/>
          </a:prstGeom>
          <a:ln w="57150">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158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theme/theme1.xml><?xml version="1.0" encoding="utf-8"?>
<a:theme xmlns:a="http://schemas.openxmlformats.org/drawingml/2006/main" name="Desktop">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eskto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4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4000" b="0" i="0" u="none" strike="noStrike" cap="none" normalizeH="0" baseline="0" smtClean="0">
            <a:ln>
              <a:noFill/>
            </a:ln>
            <a:solidFill>
              <a:schemeClr val="tx1"/>
            </a:solidFill>
            <a:effectLst/>
            <a:latin typeface="Arial" charset="0"/>
          </a:defRPr>
        </a:defPPr>
      </a:lstStyle>
    </a:lnDef>
  </a:objectDefaults>
  <a:extraClrSchemeLst>
    <a:extraClrScheme>
      <a:clrScheme name="Desktop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sktop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sktop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sktop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skto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skto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skto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USGS Dark">
      <a:dk1>
        <a:sysClr val="windowText" lastClr="000000"/>
      </a:dk1>
      <a:lt1>
        <a:sysClr val="window" lastClr="FFFFFF"/>
      </a:lt1>
      <a:dk2>
        <a:srgbClr val="1F497D"/>
      </a:dk2>
      <a:lt2>
        <a:srgbClr val="EEECE1"/>
      </a:lt2>
      <a:accent1>
        <a:srgbClr val="1E4D2B"/>
      </a:accent1>
      <a:accent2>
        <a:srgbClr val="00443F"/>
      </a:accent2>
      <a:accent3>
        <a:srgbClr val="002F57"/>
      </a:accent3>
      <a:accent4>
        <a:srgbClr val="201258"/>
      </a:accent4>
      <a:accent5>
        <a:srgbClr val="641B56"/>
      </a:accent5>
      <a:accent6>
        <a:srgbClr val="881535"/>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esktop">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eskto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4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4000" b="0" i="0" u="none" strike="noStrike" cap="none" normalizeH="0" baseline="0" smtClean="0">
            <a:ln>
              <a:noFill/>
            </a:ln>
            <a:solidFill>
              <a:schemeClr val="tx1"/>
            </a:solidFill>
            <a:effectLst/>
            <a:latin typeface="Arial" charset="0"/>
          </a:defRPr>
        </a:defPPr>
      </a:lstStyle>
    </a:lnDef>
  </a:objectDefaults>
  <a:extraClrSchemeLst>
    <a:extraClrScheme>
      <a:clrScheme name="Desktop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sktop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sktop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sktop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skto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skto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skto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4230</TotalTime>
  <Words>3234</Words>
  <Application>Microsoft Office PowerPoint</Application>
  <PresentationFormat>Widescreen</PresentationFormat>
  <Paragraphs>206</Paragraphs>
  <Slides>22</Slides>
  <Notes>22</Notes>
  <HiddenSlides>0</HiddenSlides>
  <MMClips>1</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22</vt:i4>
      </vt:variant>
    </vt:vector>
  </HeadingPairs>
  <TitlesOfParts>
    <vt:vector size="41" baseType="lpstr">
      <vt:lpstr>AdvMINION-R</vt:lpstr>
      <vt:lpstr>Arial</vt:lpstr>
      <vt:lpstr>Calibri</vt:lpstr>
      <vt:lpstr>Calibri Light</vt:lpstr>
      <vt:lpstr>Century Gothic</vt:lpstr>
      <vt:lpstr>Courier New</vt:lpstr>
      <vt:lpstr>Elante</vt:lpstr>
      <vt:lpstr>GulliverIT</vt:lpstr>
      <vt:lpstr>Helvetica</vt:lpstr>
      <vt:lpstr>Merriweather Web</vt:lpstr>
      <vt:lpstr>Source Sans Pro</vt:lpstr>
      <vt:lpstr>Symbol</vt:lpstr>
      <vt:lpstr>Times New Roman</vt:lpstr>
      <vt:lpstr>Univers 57 Condensed</vt:lpstr>
      <vt:lpstr>Univers 67 Condensed</vt:lpstr>
      <vt:lpstr>Wingdings</vt:lpstr>
      <vt:lpstr>Desktop</vt:lpstr>
      <vt:lpstr>Office Theme</vt:lpstr>
      <vt:lpstr>2_Desktop</vt:lpstr>
      <vt:lpstr>PowerPoint Presentation</vt:lpstr>
      <vt:lpstr>PowerPoint Presentation</vt:lpstr>
      <vt:lpstr>Presentation Outline</vt:lpstr>
      <vt:lpstr>PowerPoint Presentation</vt:lpstr>
      <vt:lpstr>U.S. Geological Survey Mission Areas</vt:lpstr>
      <vt:lpstr>PowerPoint Presentation</vt:lpstr>
      <vt:lpstr>Wildlife Cause-of-Death Investigations  </vt:lpstr>
      <vt:lpstr>PowerPoint Presentation</vt:lpstr>
      <vt:lpstr>Wildlife Disease Ecology  </vt:lpstr>
      <vt:lpstr>Presentation Outline</vt:lpstr>
      <vt:lpstr>Ecology of Avian Influenza (AI) Viruses</vt:lpstr>
      <vt:lpstr>PowerPoint Presentation</vt:lpstr>
      <vt:lpstr>PowerPoint Presentation</vt:lpstr>
      <vt:lpstr>PowerPoint Presentation</vt:lpstr>
      <vt:lpstr>OPPORTUNITIES: Avian Influenza</vt:lpstr>
      <vt:lpstr>Presentation Outline</vt:lpstr>
      <vt:lpstr>Wildlife Health in a Changing Climate</vt:lpstr>
      <vt:lpstr>Proliferative Kidney Disease Myxoxoan parasite: Tetracapsuloides bryosalmonae </vt:lpstr>
      <vt:lpstr>Captive Fish Health</vt:lpstr>
      <vt:lpstr>National Wildlife Disease Database</vt:lpstr>
      <vt:lpstr>National Wildlife Disease Database</vt:lpstr>
      <vt:lpstr>USGS “I am A …” Series: Disease Ecologist www.usgs.gov/media/videos/i-am-adisease-ecologist</vt:lpstr>
    </vt:vector>
  </TitlesOfParts>
  <Company>USGS</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Blue Template for Slide Presentations</dc:title>
  <dc:subject>Presentation format with USGS Visual Identity</dc:subject>
  <dc:creator>M. Camille Hopkins</dc:creator>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Hopkins, Camille C</cp:lastModifiedBy>
  <cp:revision>63</cp:revision>
  <cp:lastPrinted>2022-02-16T17:59:22Z</cp:lastPrinted>
  <dcterms:created xsi:type="dcterms:W3CDTF">1998-01-16T15:44:57Z</dcterms:created>
  <dcterms:modified xsi:type="dcterms:W3CDTF">2024-05-21T12:35:08Z</dcterms:modified>
</cp:coreProperties>
</file>